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4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4572000" cy="64008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Helvetica Neue" panose="020B0604020202020204" charset="0"/>
      <p:regular r:id="rId27"/>
      <p:bold r:id="rId28"/>
      <p:italic r:id="rId29"/>
      <p:boldItalic r:id="rId30"/>
    </p:embeddedFont>
    <p:embeddedFont>
      <p:font typeface="Montserrat Black" panose="020B0604020202020204" charset="0"/>
      <p:bold r:id="rId31"/>
      <p:italic r:id="rId32"/>
      <p:boldItalic r:id="rId33"/>
    </p:embeddedFont>
    <p:embeddedFont>
      <p:font typeface="Roboto" panose="020B0604020202020204" charset="0"/>
      <p:regular r:id="rId34"/>
      <p:bold r:id="rId35"/>
      <p:italic r:id="rId36"/>
      <p:boldItalic r:id="rId37"/>
    </p:embeddedFont>
    <p:embeddedFont>
      <p:font typeface="Roboto Black" panose="020B0604020202020204" charset="0"/>
      <p:bold r:id="rId38"/>
      <p:italic r:id="rId39"/>
      <p:boldItalic r:id="rId40"/>
    </p:embeddedFont>
    <p:embeddedFont>
      <p:font typeface="Roboto Medium" panose="020B0604020202020204" charset="0"/>
      <p:regular r:id="rId41"/>
      <p:bold r:id="rId42"/>
      <p:italic r:id="rId43"/>
      <p:boldItalic r:id="rId44"/>
    </p:embeddedFont>
    <p:embeddedFont>
      <p:font typeface="Source Sans Pro" panose="020B0503030403020204" pitchFamily="34" charset="0"/>
      <p:regular r:id="rId45"/>
      <p:bold r:id="rId46"/>
      <p:italic r:id="rId47"/>
      <p:boldItalic r:id="rId48"/>
    </p:embeddedFont>
    <p:embeddedFont>
      <p:font typeface="Vazir" panose="020B0603030804020204" pitchFamily="34" charset="-78"/>
      <p:regular r:id="rId49"/>
    </p:embeddedFont>
    <p:embeddedFont>
      <p:font typeface="Vazir" panose="020B0603030804020204" pitchFamily="34" charset="-78"/>
      <p:regular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016" userDrawn="1">
          <p15:clr>
            <a:srgbClr val="A4A3A4"/>
          </p15:clr>
        </p15:guide>
        <p15:guide id="2" pos="14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A0C7"/>
    <a:srgbClr val="78A686"/>
    <a:srgbClr val="636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39" autoAdjust="0"/>
    <p:restoredTop sz="96723" autoAdjust="0"/>
  </p:normalViewPr>
  <p:slideViewPr>
    <p:cSldViewPr snapToGrid="0" snapToObjects="1" showGuides="1">
      <p:cViewPr varScale="1">
        <p:scale>
          <a:sx n="131" d="100"/>
          <a:sy n="131" d="100"/>
        </p:scale>
        <p:origin x="612" y="120"/>
      </p:cViewPr>
      <p:guideLst>
        <p:guide orient="horz" pos="2016"/>
        <p:guide pos="14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font" Target="fonts/font25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font" Target="fonts/font26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font" Target="fonts/font27.fntdata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jp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g>
</file>

<file path=ppt/media/image61.jp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g>
</file>

<file path=ppt/media/image7.png>
</file>

<file path=ppt/media/image70.jp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jpg>
</file>

<file path=ppt/media/image85.jp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jpg>
</file>

<file path=ppt/media/image96.jp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" name="Google Shape;131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5" name="Google Shape;138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 0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"/>
          <p:cNvSpPr txBox="1">
            <a:spLocks noGrp="1"/>
          </p:cNvSpPr>
          <p:nvPr>
            <p:ph type="title"/>
          </p:nvPr>
        </p:nvSpPr>
        <p:spPr>
          <a:xfrm>
            <a:off x="903031" y="864915"/>
            <a:ext cx="2765937" cy="8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body" idx="1"/>
          </p:nvPr>
        </p:nvSpPr>
        <p:spPr>
          <a:xfrm>
            <a:off x="800734" y="1422400"/>
            <a:ext cx="2970530" cy="4014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342900" y="1984248"/>
            <a:ext cx="3886200" cy="134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685800" y="3584447"/>
            <a:ext cx="3200400" cy="160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903031" y="864915"/>
            <a:ext cx="2765937" cy="8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800734" y="1422400"/>
            <a:ext cx="2970530" cy="4014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903031" y="864915"/>
            <a:ext cx="2765937" cy="8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228600" y="1472183"/>
            <a:ext cx="1988821" cy="422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903031" y="864915"/>
            <a:ext cx="2765937" cy="8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;p1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" name="Google Shape;13;p1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14" name="Google Shape;14;p1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" name="Google Shape;26;p1"/>
          <p:cNvSpPr txBox="1">
            <a:spLocks noGrp="1"/>
          </p:cNvSpPr>
          <p:nvPr>
            <p:ph type="title"/>
          </p:nvPr>
        </p:nvSpPr>
        <p:spPr>
          <a:xfrm>
            <a:off x="228600" y="256328"/>
            <a:ext cx="4114800" cy="1237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27" name="Google Shape;27;p1"/>
          <p:cNvSpPr txBox="1">
            <a:spLocks noGrp="1"/>
          </p:cNvSpPr>
          <p:nvPr>
            <p:ph type="body" idx="1"/>
          </p:nvPr>
        </p:nvSpPr>
        <p:spPr>
          <a:xfrm>
            <a:off x="228600" y="1493520"/>
            <a:ext cx="4114800" cy="490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DBD4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DBD4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DBD4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DBD4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DBD4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DBD4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DBD4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DBD4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D4E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DBD4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28" name="Google Shape;28;p1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49.png"/><Relationship Id="rId3" Type="http://schemas.openxmlformats.org/officeDocument/2006/relationships/image" Target="../media/image1.png"/><Relationship Id="rId7" Type="http://schemas.openxmlformats.org/officeDocument/2006/relationships/image" Target="../media/image45.pn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11" Type="http://schemas.openxmlformats.org/officeDocument/2006/relationships/image" Target="../media/image47.png"/><Relationship Id="rId5" Type="http://schemas.openxmlformats.org/officeDocument/2006/relationships/image" Target="../media/image3.png"/><Relationship Id="rId10" Type="http://schemas.openxmlformats.org/officeDocument/2006/relationships/image" Target="../media/image46.png"/><Relationship Id="rId4" Type="http://schemas.openxmlformats.org/officeDocument/2006/relationships/image" Target="../media/image2.png"/><Relationship Id="rId9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jpg"/><Relationship Id="rId3" Type="http://schemas.openxmlformats.org/officeDocument/2006/relationships/image" Target="../media/image1.png"/><Relationship Id="rId7" Type="http://schemas.openxmlformats.org/officeDocument/2006/relationships/image" Target="../media/image5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10" Type="http://schemas.openxmlformats.org/officeDocument/2006/relationships/image" Target="../media/image43.png"/><Relationship Id="rId4" Type="http://schemas.openxmlformats.org/officeDocument/2006/relationships/image" Target="../media/image2.png"/><Relationship Id="rId9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6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11" Type="http://schemas.openxmlformats.org/officeDocument/2006/relationships/image" Target="../media/image26.png"/><Relationship Id="rId5" Type="http://schemas.openxmlformats.org/officeDocument/2006/relationships/image" Target="../media/image3.png"/><Relationship Id="rId15" Type="http://schemas.openxmlformats.org/officeDocument/2006/relationships/image" Target="../media/image58.png"/><Relationship Id="rId10" Type="http://schemas.openxmlformats.org/officeDocument/2006/relationships/image" Target="../media/image55.png"/><Relationship Id="rId4" Type="http://schemas.openxmlformats.org/officeDocument/2006/relationships/image" Target="../media/image2.png"/><Relationship Id="rId9" Type="http://schemas.openxmlformats.org/officeDocument/2006/relationships/image" Target="../media/image54.png"/><Relationship Id="rId14" Type="http://schemas.openxmlformats.org/officeDocument/2006/relationships/image" Target="../media/image5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jpg"/><Relationship Id="rId3" Type="http://schemas.openxmlformats.org/officeDocument/2006/relationships/image" Target="../media/image11.png"/><Relationship Id="rId7" Type="http://schemas.openxmlformats.org/officeDocument/2006/relationships/image" Target="../media/image6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66.png"/><Relationship Id="rId3" Type="http://schemas.openxmlformats.org/officeDocument/2006/relationships/image" Target="../media/image11.png"/><Relationship Id="rId7" Type="http://schemas.openxmlformats.org/officeDocument/2006/relationships/image" Target="../media/image62.png"/><Relationship Id="rId12" Type="http://schemas.openxmlformats.org/officeDocument/2006/relationships/image" Target="../media/image6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4.png"/><Relationship Id="rId5" Type="http://schemas.openxmlformats.org/officeDocument/2006/relationships/image" Target="../media/image2.png"/><Relationship Id="rId15" Type="http://schemas.openxmlformats.org/officeDocument/2006/relationships/image" Target="../media/image68.png"/><Relationship Id="rId10" Type="http://schemas.openxmlformats.org/officeDocument/2006/relationships/image" Target="../media/image17.png"/><Relationship Id="rId4" Type="http://schemas.openxmlformats.org/officeDocument/2006/relationships/image" Target="../media/image1.png"/><Relationship Id="rId9" Type="http://schemas.openxmlformats.org/officeDocument/2006/relationships/image" Target="../media/image63.png"/><Relationship Id="rId14" Type="http://schemas.openxmlformats.org/officeDocument/2006/relationships/image" Target="../media/image6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jpg"/><Relationship Id="rId4" Type="http://schemas.openxmlformats.org/officeDocument/2006/relationships/image" Target="../media/image69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77.png"/><Relationship Id="rId18" Type="http://schemas.openxmlformats.org/officeDocument/2006/relationships/image" Target="../media/image82.png"/><Relationship Id="rId3" Type="http://schemas.openxmlformats.org/officeDocument/2006/relationships/image" Target="../media/image1.png"/><Relationship Id="rId7" Type="http://schemas.openxmlformats.org/officeDocument/2006/relationships/image" Target="../media/image71.png"/><Relationship Id="rId12" Type="http://schemas.openxmlformats.org/officeDocument/2006/relationships/image" Target="../media/image76.png"/><Relationship Id="rId17" Type="http://schemas.openxmlformats.org/officeDocument/2006/relationships/image" Target="../media/image81.pn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8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75.png"/><Relationship Id="rId5" Type="http://schemas.openxmlformats.org/officeDocument/2006/relationships/image" Target="../media/image3.png"/><Relationship Id="rId15" Type="http://schemas.openxmlformats.org/officeDocument/2006/relationships/image" Target="../media/image79.png"/><Relationship Id="rId10" Type="http://schemas.openxmlformats.org/officeDocument/2006/relationships/image" Target="../media/image74.png"/><Relationship Id="rId19" Type="http://schemas.openxmlformats.org/officeDocument/2006/relationships/image" Target="../media/image83.png"/><Relationship Id="rId4" Type="http://schemas.openxmlformats.org/officeDocument/2006/relationships/image" Target="../media/image2.png"/><Relationship Id="rId9" Type="http://schemas.openxmlformats.org/officeDocument/2006/relationships/image" Target="../media/image73.png"/><Relationship Id="rId14" Type="http://schemas.openxmlformats.org/officeDocument/2006/relationships/image" Target="../media/image7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jpg"/><Relationship Id="rId3" Type="http://schemas.openxmlformats.org/officeDocument/2006/relationships/image" Target="../media/image11.png"/><Relationship Id="rId7" Type="http://schemas.openxmlformats.org/officeDocument/2006/relationships/image" Target="../media/image8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13" Type="http://schemas.openxmlformats.org/officeDocument/2006/relationships/image" Target="../media/image26.png"/><Relationship Id="rId3" Type="http://schemas.openxmlformats.org/officeDocument/2006/relationships/image" Target="../media/image11.png"/><Relationship Id="rId7" Type="http://schemas.openxmlformats.org/officeDocument/2006/relationships/image" Target="../media/image86.png"/><Relationship Id="rId12" Type="http://schemas.openxmlformats.org/officeDocument/2006/relationships/image" Target="../media/image90.png"/><Relationship Id="rId17" Type="http://schemas.openxmlformats.org/officeDocument/2006/relationships/image" Target="../media/image94.png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9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9.png"/><Relationship Id="rId5" Type="http://schemas.openxmlformats.org/officeDocument/2006/relationships/image" Target="../media/image2.png"/><Relationship Id="rId15" Type="http://schemas.openxmlformats.org/officeDocument/2006/relationships/image" Target="../media/image92.png"/><Relationship Id="rId10" Type="http://schemas.openxmlformats.org/officeDocument/2006/relationships/image" Target="../media/image88.png"/><Relationship Id="rId4" Type="http://schemas.openxmlformats.org/officeDocument/2006/relationships/image" Target="../media/image1.png"/><Relationship Id="rId9" Type="http://schemas.openxmlformats.org/officeDocument/2006/relationships/image" Target="../media/image74.png"/><Relationship Id="rId14" Type="http://schemas.openxmlformats.org/officeDocument/2006/relationships/image" Target="../media/image9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jpg"/><Relationship Id="rId3" Type="http://schemas.openxmlformats.org/officeDocument/2006/relationships/image" Target="../media/image1.png"/><Relationship Id="rId7" Type="http://schemas.openxmlformats.org/officeDocument/2006/relationships/image" Target="../media/image9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102.png"/><Relationship Id="rId3" Type="http://schemas.openxmlformats.org/officeDocument/2006/relationships/image" Target="../media/image1.png"/><Relationship Id="rId7" Type="http://schemas.openxmlformats.org/officeDocument/2006/relationships/image" Target="../media/image98.png"/><Relationship Id="rId12" Type="http://schemas.openxmlformats.org/officeDocument/2006/relationships/image" Target="../media/image10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7.png"/><Relationship Id="rId11" Type="http://schemas.openxmlformats.org/officeDocument/2006/relationships/image" Target="../media/image100.png"/><Relationship Id="rId5" Type="http://schemas.openxmlformats.org/officeDocument/2006/relationships/image" Target="../media/image3.png"/><Relationship Id="rId10" Type="http://schemas.openxmlformats.org/officeDocument/2006/relationships/image" Target="../media/image35.png"/><Relationship Id="rId4" Type="http://schemas.openxmlformats.org/officeDocument/2006/relationships/image" Target="../media/image2.png"/><Relationship Id="rId9" Type="http://schemas.openxmlformats.org/officeDocument/2006/relationships/image" Target="../media/image99.png"/><Relationship Id="rId14" Type="http://schemas.openxmlformats.org/officeDocument/2006/relationships/image" Target="../media/image10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3.png"/><Relationship Id="rId10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8.png"/><Relationship Id="rId3" Type="http://schemas.openxmlformats.org/officeDocument/2006/relationships/image" Target="../media/image1.png"/><Relationship Id="rId7" Type="http://schemas.openxmlformats.org/officeDocument/2006/relationships/image" Target="../media/image23.png"/><Relationship Id="rId12" Type="http://schemas.openxmlformats.org/officeDocument/2006/relationships/image" Target="../media/image27.png"/><Relationship Id="rId17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13.png"/><Relationship Id="rId5" Type="http://schemas.openxmlformats.org/officeDocument/2006/relationships/image" Target="../media/image3.png"/><Relationship Id="rId15" Type="http://schemas.openxmlformats.org/officeDocument/2006/relationships/image" Target="../media/image30.png"/><Relationship Id="rId10" Type="http://schemas.openxmlformats.org/officeDocument/2006/relationships/image" Target="../media/image26.png"/><Relationship Id="rId4" Type="http://schemas.openxmlformats.org/officeDocument/2006/relationships/image" Target="../media/image2.png"/><Relationship Id="rId9" Type="http://schemas.openxmlformats.org/officeDocument/2006/relationships/image" Target="../media/image25.png"/><Relationship Id="rId1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g"/><Relationship Id="rId3" Type="http://schemas.openxmlformats.org/officeDocument/2006/relationships/image" Target="../media/image1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3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3.png"/><Relationship Id="rId5" Type="http://schemas.openxmlformats.org/officeDocument/2006/relationships/image" Target="../media/image3.png"/><Relationship Id="rId10" Type="http://schemas.openxmlformats.org/officeDocument/2006/relationships/image" Target="../media/image37.png"/><Relationship Id="rId4" Type="http://schemas.openxmlformats.org/officeDocument/2006/relationships/image" Target="../media/image2.png"/><Relationship Id="rId9" Type="http://schemas.openxmlformats.org/officeDocument/2006/relationships/image" Target="../media/image36.png"/><Relationship Id="rId14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jpg"/><Relationship Id="rId3" Type="http://schemas.openxmlformats.org/officeDocument/2006/relationships/image" Target="../media/image1.png"/><Relationship Id="rId7" Type="http://schemas.openxmlformats.org/officeDocument/2006/relationships/image" Target="../media/image4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43.png"/><Relationship Id="rId5" Type="http://schemas.openxmlformats.org/officeDocument/2006/relationships/image" Target="../media/image3.png"/><Relationship Id="rId10" Type="http://schemas.openxmlformats.org/officeDocument/2006/relationships/image" Target="../media/image42.png"/><Relationship Id="rId4" Type="http://schemas.openxmlformats.org/officeDocument/2006/relationships/image" Target="../media/image2.pn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5" name="Google Shape;55;p8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56" name="Google Shape;56;p8"/>
          <p:cNvGrpSpPr/>
          <p:nvPr/>
        </p:nvGrpSpPr>
        <p:grpSpPr>
          <a:xfrm>
            <a:off x="1628947" y="2453833"/>
            <a:ext cx="373992" cy="399455"/>
            <a:chOff x="0" y="0"/>
            <a:chExt cx="373991" cy="399454"/>
          </a:xfrm>
        </p:grpSpPr>
        <p:sp>
          <p:nvSpPr>
            <p:cNvPr id="57" name="Google Shape;57;p8"/>
            <p:cNvSpPr/>
            <p:nvPr/>
          </p:nvSpPr>
          <p:spPr>
            <a:xfrm>
              <a:off x="0" y="39649"/>
              <a:ext cx="373991" cy="3598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509" y="0"/>
                  </a:moveTo>
                  <a:lnTo>
                    <a:pt x="4263" y="327"/>
                  </a:lnTo>
                  <a:lnTo>
                    <a:pt x="2203" y="1754"/>
                  </a:lnTo>
                  <a:lnTo>
                    <a:pt x="562" y="4382"/>
                  </a:lnTo>
                  <a:lnTo>
                    <a:pt x="0" y="7461"/>
                  </a:lnTo>
                  <a:lnTo>
                    <a:pt x="114" y="9506"/>
                  </a:lnTo>
                  <a:lnTo>
                    <a:pt x="1162" y="13380"/>
                  </a:lnTo>
                  <a:lnTo>
                    <a:pt x="3453" y="17684"/>
                  </a:lnTo>
                  <a:lnTo>
                    <a:pt x="5290" y="19586"/>
                  </a:lnTo>
                  <a:lnTo>
                    <a:pt x="7581" y="20899"/>
                  </a:lnTo>
                  <a:lnTo>
                    <a:pt x="10412" y="21581"/>
                  </a:lnTo>
                  <a:lnTo>
                    <a:pt x="12674" y="21600"/>
                  </a:lnTo>
                  <a:lnTo>
                    <a:pt x="14627" y="21098"/>
                  </a:lnTo>
                  <a:lnTo>
                    <a:pt x="16330" y="20058"/>
                  </a:lnTo>
                  <a:lnTo>
                    <a:pt x="17840" y="18466"/>
                  </a:lnTo>
                  <a:lnTo>
                    <a:pt x="17968" y="18299"/>
                  </a:lnTo>
                  <a:lnTo>
                    <a:pt x="18111" y="18144"/>
                  </a:lnTo>
                  <a:lnTo>
                    <a:pt x="19727" y="15656"/>
                  </a:lnTo>
                  <a:lnTo>
                    <a:pt x="20869" y="13210"/>
                  </a:lnTo>
                  <a:lnTo>
                    <a:pt x="21534" y="10598"/>
                  </a:lnTo>
                  <a:lnTo>
                    <a:pt x="21600" y="7779"/>
                  </a:lnTo>
                  <a:lnTo>
                    <a:pt x="21084" y="5601"/>
                  </a:lnTo>
                  <a:lnTo>
                    <a:pt x="19881" y="3569"/>
                  </a:lnTo>
                  <a:lnTo>
                    <a:pt x="18542" y="2565"/>
                  </a:lnTo>
                  <a:lnTo>
                    <a:pt x="10483" y="2565"/>
                  </a:lnTo>
                  <a:lnTo>
                    <a:pt x="8672" y="753"/>
                  </a:lnTo>
                  <a:lnTo>
                    <a:pt x="650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>
              <a:off x="181508" y="0"/>
              <a:ext cx="139528" cy="823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0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932" y="19562"/>
                  </a:lnTo>
                  <a:lnTo>
                    <a:pt x="19861" y="19542"/>
                  </a:lnTo>
                  <a:lnTo>
                    <a:pt x="2963" y="19542"/>
                  </a:lnTo>
                  <a:lnTo>
                    <a:pt x="4098" y="14414"/>
                  </a:lnTo>
                  <a:lnTo>
                    <a:pt x="4683" y="11824"/>
                  </a:lnTo>
                  <a:lnTo>
                    <a:pt x="5279" y="9308"/>
                  </a:lnTo>
                  <a:lnTo>
                    <a:pt x="5915" y="6228"/>
                  </a:lnTo>
                  <a:lnTo>
                    <a:pt x="5834" y="4094"/>
                  </a:lnTo>
                  <a:lnTo>
                    <a:pt x="4833" y="2240"/>
                  </a:lnTo>
                  <a:lnTo>
                    <a:pt x="27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200647" y="64109"/>
              <a:ext cx="109155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121" y="0"/>
                  </a:moveTo>
                  <a:lnTo>
                    <a:pt x="9159" y="3168"/>
                  </a:lnTo>
                  <a:lnTo>
                    <a:pt x="6174" y="864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212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0" name="Google Shape;60;p8"/>
          <p:cNvGrpSpPr/>
          <p:nvPr/>
        </p:nvGrpSpPr>
        <p:grpSpPr>
          <a:xfrm>
            <a:off x="975270" y="4911542"/>
            <a:ext cx="373623" cy="398554"/>
            <a:chOff x="0" y="0"/>
            <a:chExt cx="373622" cy="398553"/>
          </a:xfrm>
        </p:grpSpPr>
        <p:sp>
          <p:nvSpPr>
            <p:cNvPr id="61" name="Google Shape;61;p8"/>
            <p:cNvSpPr/>
            <p:nvPr/>
          </p:nvSpPr>
          <p:spPr>
            <a:xfrm>
              <a:off x="0" y="38120"/>
              <a:ext cx="373622" cy="3604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425" y="0"/>
                  </a:moveTo>
                  <a:lnTo>
                    <a:pt x="3982" y="412"/>
                  </a:lnTo>
                  <a:lnTo>
                    <a:pt x="1844" y="2052"/>
                  </a:lnTo>
                  <a:lnTo>
                    <a:pt x="543" y="4224"/>
                  </a:lnTo>
                  <a:lnTo>
                    <a:pt x="0" y="6694"/>
                  </a:lnTo>
                  <a:lnTo>
                    <a:pt x="106" y="9518"/>
                  </a:lnTo>
                  <a:lnTo>
                    <a:pt x="654" y="12170"/>
                  </a:lnTo>
                  <a:lnTo>
                    <a:pt x="1619" y="14656"/>
                  </a:lnTo>
                  <a:lnTo>
                    <a:pt x="2974" y="16981"/>
                  </a:lnTo>
                  <a:lnTo>
                    <a:pt x="4695" y="19153"/>
                  </a:lnTo>
                  <a:lnTo>
                    <a:pt x="7387" y="20928"/>
                  </a:lnTo>
                  <a:lnTo>
                    <a:pt x="11144" y="21477"/>
                  </a:lnTo>
                  <a:lnTo>
                    <a:pt x="12036" y="21600"/>
                  </a:lnTo>
                  <a:lnTo>
                    <a:pt x="14998" y="21004"/>
                  </a:lnTo>
                  <a:lnTo>
                    <a:pt x="17622" y="18628"/>
                  </a:lnTo>
                  <a:lnTo>
                    <a:pt x="19095" y="16672"/>
                  </a:lnTo>
                  <a:lnTo>
                    <a:pt x="20259" y="14509"/>
                  </a:lnTo>
                  <a:lnTo>
                    <a:pt x="21104" y="12140"/>
                  </a:lnTo>
                  <a:lnTo>
                    <a:pt x="21593" y="9252"/>
                  </a:lnTo>
                  <a:lnTo>
                    <a:pt x="21600" y="8284"/>
                  </a:lnTo>
                  <a:lnTo>
                    <a:pt x="20937" y="5236"/>
                  </a:lnTo>
                  <a:lnTo>
                    <a:pt x="19332" y="3030"/>
                  </a:lnTo>
                  <a:lnTo>
                    <a:pt x="18426" y="2561"/>
                  </a:lnTo>
                  <a:lnTo>
                    <a:pt x="10433" y="2561"/>
                  </a:lnTo>
                  <a:lnTo>
                    <a:pt x="8725" y="741"/>
                  </a:lnTo>
                  <a:lnTo>
                    <a:pt x="642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180454" y="0"/>
              <a:ext cx="138263" cy="80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74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528" y="19829"/>
                  </a:lnTo>
                  <a:lnTo>
                    <a:pt x="2881" y="19829"/>
                  </a:lnTo>
                  <a:lnTo>
                    <a:pt x="3554" y="16827"/>
                  </a:lnTo>
                  <a:lnTo>
                    <a:pt x="4191" y="13964"/>
                  </a:lnTo>
                  <a:lnTo>
                    <a:pt x="4819" y="11207"/>
                  </a:lnTo>
                  <a:lnTo>
                    <a:pt x="5464" y="8520"/>
                  </a:lnTo>
                  <a:lnTo>
                    <a:pt x="6012" y="5542"/>
                  </a:lnTo>
                  <a:lnTo>
                    <a:pt x="5826" y="3354"/>
                  </a:lnTo>
                  <a:lnTo>
                    <a:pt x="4761" y="1618"/>
                  </a:lnTo>
                  <a:lnTo>
                    <a:pt x="267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198894" y="63626"/>
              <a:ext cx="10656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75" y="0"/>
                  </a:moveTo>
                  <a:lnTo>
                    <a:pt x="6554" y="4107"/>
                  </a:lnTo>
                  <a:lnTo>
                    <a:pt x="4490" y="938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104" y="5923"/>
                  </a:lnTo>
                  <a:lnTo>
                    <a:pt x="8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4" name="Google Shape;64;p8"/>
          <p:cNvGrpSpPr/>
          <p:nvPr/>
        </p:nvGrpSpPr>
        <p:grpSpPr>
          <a:xfrm>
            <a:off x="3145605" y="4516266"/>
            <a:ext cx="372983" cy="399228"/>
            <a:chOff x="0" y="0"/>
            <a:chExt cx="372981" cy="399227"/>
          </a:xfrm>
        </p:grpSpPr>
        <p:sp>
          <p:nvSpPr>
            <p:cNvPr id="65" name="Google Shape;65;p8"/>
            <p:cNvSpPr/>
            <p:nvPr/>
          </p:nvSpPr>
          <p:spPr>
            <a:xfrm>
              <a:off x="0" y="37301"/>
              <a:ext cx="372981" cy="3619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448" y="0"/>
                  </a:moveTo>
                  <a:lnTo>
                    <a:pt x="4204" y="320"/>
                  </a:lnTo>
                  <a:lnTo>
                    <a:pt x="2265" y="1576"/>
                  </a:lnTo>
                  <a:lnTo>
                    <a:pt x="692" y="3816"/>
                  </a:lnTo>
                  <a:lnTo>
                    <a:pt x="0" y="6472"/>
                  </a:lnTo>
                  <a:lnTo>
                    <a:pt x="87" y="9711"/>
                  </a:lnTo>
                  <a:lnTo>
                    <a:pt x="824" y="12730"/>
                  </a:lnTo>
                  <a:lnTo>
                    <a:pt x="2118" y="15553"/>
                  </a:lnTo>
                  <a:lnTo>
                    <a:pt x="3875" y="18204"/>
                  </a:lnTo>
                  <a:lnTo>
                    <a:pt x="6361" y="20387"/>
                  </a:lnTo>
                  <a:lnTo>
                    <a:pt x="9554" y="21232"/>
                  </a:lnTo>
                  <a:lnTo>
                    <a:pt x="10146" y="21270"/>
                  </a:lnTo>
                  <a:lnTo>
                    <a:pt x="10737" y="21336"/>
                  </a:lnTo>
                  <a:lnTo>
                    <a:pt x="11327" y="21421"/>
                  </a:lnTo>
                  <a:lnTo>
                    <a:pt x="11915" y="21520"/>
                  </a:lnTo>
                  <a:lnTo>
                    <a:pt x="12892" y="21600"/>
                  </a:lnTo>
                  <a:lnTo>
                    <a:pt x="15461" y="20579"/>
                  </a:lnTo>
                  <a:lnTo>
                    <a:pt x="17299" y="18753"/>
                  </a:lnTo>
                  <a:lnTo>
                    <a:pt x="18932" y="16757"/>
                  </a:lnTo>
                  <a:lnTo>
                    <a:pt x="20204" y="14617"/>
                  </a:lnTo>
                  <a:lnTo>
                    <a:pt x="21124" y="12353"/>
                  </a:lnTo>
                  <a:lnTo>
                    <a:pt x="21600" y="9950"/>
                  </a:lnTo>
                  <a:lnTo>
                    <a:pt x="21540" y="7394"/>
                  </a:lnTo>
                  <a:lnTo>
                    <a:pt x="20810" y="4952"/>
                  </a:lnTo>
                  <a:lnTo>
                    <a:pt x="19420" y="3106"/>
                  </a:lnTo>
                  <a:lnTo>
                    <a:pt x="18401" y="2506"/>
                  </a:lnTo>
                  <a:lnTo>
                    <a:pt x="10436" y="2506"/>
                  </a:lnTo>
                  <a:lnTo>
                    <a:pt x="8644" y="701"/>
                  </a:lnTo>
                  <a:lnTo>
                    <a:pt x="64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180200" y="0"/>
              <a:ext cx="137537" cy="79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149" y="0"/>
                  </a:moveTo>
                  <a:lnTo>
                    <a:pt x="2880" y="948"/>
                  </a:lnTo>
                  <a:lnTo>
                    <a:pt x="2491" y="1865"/>
                  </a:lnTo>
                  <a:lnTo>
                    <a:pt x="1760" y="7498"/>
                  </a:lnTo>
                  <a:lnTo>
                    <a:pt x="1175" y="1214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595" y="19610"/>
                  </a:lnTo>
                  <a:lnTo>
                    <a:pt x="2958" y="19610"/>
                  </a:lnTo>
                  <a:lnTo>
                    <a:pt x="4179" y="14022"/>
                  </a:lnTo>
                  <a:lnTo>
                    <a:pt x="4780" y="11334"/>
                  </a:lnTo>
                  <a:lnTo>
                    <a:pt x="5405" y="8698"/>
                  </a:lnTo>
                  <a:lnTo>
                    <a:pt x="6003" y="5594"/>
                  </a:lnTo>
                  <a:lnTo>
                    <a:pt x="5907" y="3384"/>
                  </a:lnTo>
                  <a:lnTo>
                    <a:pt x="4996" y="1656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199034" y="61550"/>
              <a:ext cx="1059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31" y="0"/>
                  </a:moveTo>
                  <a:lnTo>
                    <a:pt x="9366" y="2672"/>
                  </a:lnTo>
                  <a:lnTo>
                    <a:pt x="6356" y="8142"/>
                  </a:lnTo>
                  <a:lnTo>
                    <a:pt x="3251" y="1494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896" y="16373"/>
                  </a:lnTo>
                  <a:lnTo>
                    <a:pt x="123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8" name="Google Shape;68;p8"/>
          <p:cNvGrpSpPr/>
          <p:nvPr/>
        </p:nvGrpSpPr>
        <p:grpSpPr>
          <a:xfrm>
            <a:off x="3267821" y="2654025"/>
            <a:ext cx="374094" cy="399728"/>
            <a:chOff x="0" y="0"/>
            <a:chExt cx="374092" cy="399727"/>
          </a:xfrm>
        </p:grpSpPr>
        <p:sp>
          <p:nvSpPr>
            <p:cNvPr id="69" name="Google Shape;69;p8"/>
            <p:cNvSpPr/>
            <p:nvPr/>
          </p:nvSpPr>
          <p:spPr>
            <a:xfrm>
              <a:off x="0" y="37660"/>
              <a:ext cx="374092" cy="3620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03" y="0"/>
                  </a:moveTo>
                  <a:lnTo>
                    <a:pt x="2080" y="1814"/>
                  </a:lnTo>
                  <a:lnTo>
                    <a:pt x="254" y="5196"/>
                  </a:lnTo>
                  <a:lnTo>
                    <a:pt x="0" y="7242"/>
                  </a:lnTo>
                  <a:lnTo>
                    <a:pt x="223" y="10245"/>
                  </a:lnTo>
                  <a:lnTo>
                    <a:pt x="992" y="13058"/>
                  </a:lnTo>
                  <a:lnTo>
                    <a:pt x="2237" y="15694"/>
                  </a:lnTo>
                  <a:lnTo>
                    <a:pt x="3886" y="18170"/>
                  </a:lnTo>
                  <a:lnTo>
                    <a:pt x="6328" y="20340"/>
                  </a:lnTo>
                  <a:lnTo>
                    <a:pt x="9447" y="21237"/>
                  </a:lnTo>
                  <a:lnTo>
                    <a:pt x="10040" y="21273"/>
                  </a:lnTo>
                  <a:lnTo>
                    <a:pt x="10634" y="21316"/>
                  </a:lnTo>
                  <a:lnTo>
                    <a:pt x="11224" y="21383"/>
                  </a:lnTo>
                  <a:lnTo>
                    <a:pt x="11804" y="21492"/>
                  </a:lnTo>
                  <a:lnTo>
                    <a:pt x="13015" y="21600"/>
                  </a:lnTo>
                  <a:lnTo>
                    <a:pt x="15127" y="20856"/>
                  </a:lnTo>
                  <a:lnTo>
                    <a:pt x="16858" y="19403"/>
                  </a:lnTo>
                  <a:lnTo>
                    <a:pt x="19298" y="16243"/>
                  </a:lnTo>
                  <a:lnTo>
                    <a:pt x="20619" y="13711"/>
                  </a:lnTo>
                  <a:lnTo>
                    <a:pt x="21425" y="10973"/>
                  </a:lnTo>
                  <a:lnTo>
                    <a:pt x="21600" y="7988"/>
                  </a:lnTo>
                  <a:lnTo>
                    <a:pt x="20942" y="5206"/>
                  </a:lnTo>
                  <a:lnTo>
                    <a:pt x="19428" y="3124"/>
                  </a:lnTo>
                  <a:lnTo>
                    <a:pt x="18422" y="2559"/>
                  </a:lnTo>
                  <a:lnTo>
                    <a:pt x="10460" y="2559"/>
                  </a:lnTo>
                  <a:lnTo>
                    <a:pt x="10385" y="2455"/>
                  </a:lnTo>
                  <a:lnTo>
                    <a:pt x="10317" y="2367"/>
                  </a:lnTo>
                  <a:lnTo>
                    <a:pt x="10255" y="2275"/>
                  </a:lnTo>
                  <a:lnTo>
                    <a:pt x="8934" y="904"/>
                  </a:lnTo>
                  <a:lnTo>
                    <a:pt x="7295" y="127"/>
                  </a:lnTo>
                  <a:lnTo>
                    <a:pt x="55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181151" y="0"/>
              <a:ext cx="137898" cy="805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26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514" y="19659"/>
                  </a:lnTo>
                  <a:lnTo>
                    <a:pt x="3103" y="19659"/>
                  </a:lnTo>
                  <a:lnTo>
                    <a:pt x="3175" y="19053"/>
                  </a:lnTo>
                  <a:lnTo>
                    <a:pt x="3193" y="18542"/>
                  </a:lnTo>
                  <a:lnTo>
                    <a:pt x="4339" y="13311"/>
                  </a:lnTo>
                  <a:lnTo>
                    <a:pt x="4874" y="10936"/>
                  </a:lnTo>
                  <a:lnTo>
                    <a:pt x="5437" y="8581"/>
                  </a:lnTo>
                  <a:lnTo>
                    <a:pt x="5992" y="5536"/>
                  </a:lnTo>
                  <a:lnTo>
                    <a:pt x="5802" y="3301"/>
                  </a:lnTo>
                  <a:lnTo>
                    <a:pt x="4727" y="1561"/>
                  </a:lnTo>
                  <a:lnTo>
                    <a:pt x="26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200963" y="62712"/>
              <a:ext cx="10477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33" y="0"/>
                  </a:moveTo>
                  <a:lnTo>
                    <a:pt x="7706" y="3864"/>
                  </a:lnTo>
                  <a:lnTo>
                    <a:pt x="5173" y="932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043" y="11180"/>
                  </a:lnTo>
                  <a:lnTo>
                    <a:pt x="1023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72" name="Google Shape;72;p8"/>
          <p:cNvGrpSpPr/>
          <p:nvPr/>
        </p:nvGrpSpPr>
        <p:grpSpPr>
          <a:xfrm>
            <a:off x="855920" y="127460"/>
            <a:ext cx="374017" cy="400408"/>
            <a:chOff x="0" y="0"/>
            <a:chExt cx="374015" cy="400407"/>
          </a:xfrm>
        </p:grpSpPr>
        <p:sp>
          <p:nvSpPr>
            <p:cNvPr id="73" name="Google Shape;73;p8"/>
            <p:cNvSpPr/>
            <p:nvPr/>
          </p:nvSpPr>
          <p:spPr>
            <a:xfrm>
              <a:off x="0" y="38790"/>
              <a:ext cx="374015" cy="3616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8" y="0"/>
                  </a:moveTo>
                  <a:lnTo>
                    <a:pt x="2742" y="1217"/>
                  </a:lnTo>
                  <a:lnTo>
                    <a:pt x="680" y="3967"/>
                  </a:lnTo>
                  <a:lnTo>
                    <a:pt x="0" y="7370"/>
                  </a:lnTo>
                  <a:lnTo>
                    <a:pt x="213" y="10101"/>
                  </a:lnTo>
                  <a:lnTo>
                    <a:pt x="887" y="12677"/>
                  </a:lnTo>
                  <a:lnTo>
                    <a:pt x="1952" y="15115"/>
                  </a:lnTo>
                  <a:lnTo>
                    <a:pt x="3336" y="17432"/>
                  </a:lnTo>
                  <a:lnTo>
                    <a:pt x="5968" y="20117"/>
                  </a:lnTo>
                  <a:lnTo>
                    <a:pt x="9525" y="21234"/>
                  </a:lnTo>
                  <a:lnTo>
                    <a:pt x="9964" y="21257"/>
                  </a:lnTo>
                  <a:lnTo>
                    <a:pt x="10404" y="21293"/>
                  </a:lnTo>
                  <a:lnTo>
                    <a:pt x="10841" y="21351"/>
                  </a:lnTo>
                  <a:lnTo>
                    <a:pt x="11270" y="21438"/>
                  </a:lnTo>
                  <a:lnTo>
                    <a:pt x="12797" y="21600"/>
                  </a:lnTo>
                  <a:lnTo>
                    <a:pt x="15452" y="20672"/>
                  </a:lnTo>
                  <a:lnTo>
                    <a:pt x="17526" y="18687"/>
                  </a:lnTo>
                  <a:lnTo>
                    <a:pt x="19807" y="15384"/>
                  </a:lnTo>
                  <a:lnTo>
                    <a:pt x="20896" y="12999"/>
                  </a:lnTo>
                  <a:lnTo>
                    <a:pt x="21529" y="10455"/>
                  </a:lnTo>
                  <a:lnTo>
                    <a:pt x="21600" y="7716"/>
                  </a:lnTo>
                  <a:lnTo>
                    <a:pt x="21024" y="5361"/>
                  </a:lnTo>
                  <a:lnTo>
                    <a:pt x="19802" y="3466"/>
                  </a:lnTo>
                  <a:lnTo>
                    <a:pt x="18637" y="2610"/>
                  </a:lnTo>
                  <a:lnTo>
                    <a:pt x="10455" y="2610"/>
                  </a:lnTo>
                  <a:lnTo>
                    <a:pt x="10378" y="2450"/>
                  </a:lnTo>
                  <a:lnTo>
                    <a:pt x="10349" y="2366"/>
                  </a:lnTo>
                  <a:lnTo>
                    <a:pt x="10301" y="2297"/>
                  </a:lnTo>
                  <a:lnTo>
                    <a:pt x="8686" y="728"/>
                  </a:lnTo>
                  <a:lnTo>
                    <a:pt x="67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181038" y="0"/>
              <a:ext cx="141676" cy="824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998" y="19645"/>
                  </a:lnTo>
                  <a:lnTo>
                    <a:pt x="18350" y="18936"/>
                  </a:lnTo>
                  <a:lnTo>
                    <a:pt x="3019" y="18936"/>
                  </a:lnTo>
                  <a:lnTo>
                    <a:pt x="4116" y="13899"/>
                  </a:lnTo>
                  <a:lnTo>
                    <a:pt x="4700" y="11284"/>
                  </a:lnTo>
                  <a:lnTo>
                    <a:pt x="5321" y="8660"/>
                  </a:lnTo>
                  <a:lnTo>
                    <a:pt x="5876" y="5693"/>
                  </a:lnTo>
                  <a:lnTo>
                    <a:pt x="5721" y="3524"/>
                  </a:lnTo>
                  <a:lnTo>
                    <a:pt x="4702" y="1758"/>
                  </a:lnTo>
                  <a:lnTo>
                    <a:pt x="26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200837" y="62502"/>
              <a:ext cx="100558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59" y="0"/>
                  </a:moveTo>
                  <a:lnTo>
                    <a:pt x="11827" y="153"/>
                  </a:lnTo>
                  <a:lnTo>
                    <a:pt x="7946" y="5895"/>
                  </a:lnTo>
                  <a:lnTo>
                    <a:pt x="4007" y="1409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565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76" name="Google Shape;76;p8"/>
          <p:cNvGrpSpPr/>
          <p:nvPr/>
        </p:nvGrpSpPr>
        <p:grpSpPr>
          <a:xfrm>
            <a:off x="3974260" y="4419875"/>
            <a:ext cx="480392" cy="582323"/>
            <a:chOff x="0" y="0"/>
            <a:chExt cx="480390" cy="582322"/>
          </a:xfrm>
        </p:grpSpPr>
        <p:sp>
          <p:nvSpPr>
            <p:cNvPr id="77" name="Google Shape;77;p8"/>
            <p:cNvSpPr/>
            <p:nvPr/>
          </p:nvSpPr>
          <p:spPr>
            <a:xfrm>
              <a:off x="107821" y="142227"/>
              <a:ext cx="372569" cy="4400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33" y="0"/>
                  </a:moveTo>
                  <a:lnTo>
                    <a:pt x="0" y="0"/>
                  </a:lnTo>
                  <a:lnTo>
                    <a:pt x="1801" y="2080"/>
                  </a:lnTo>
                  <a:lnTo>
                    <a:pt x="3672" y="4109"/>
                  </a:lnTo>
                  <a:lnTo>
                    <a:pt x="5600" y="6098"/>
                  </a:lnTo>
                  <a:lnTo>
                    <a:pt x="7573" y="8054"/>
                  </a:lnTo>
                  <a:lnTo>
                    <a:pt x="9579" y="9987"/>
                  </a:lnTo>
                  <a:lnTo>
                    <a:pt x="15665" y="15737"/>
                  </a:lnTo>
                  <a:lnTo>
                    <a:pt x="17676" y="17667"/>
                  </a:lnTo>
                  <a:lnTo>
                    <a:pt x="19657" y="19618"/>
                  </a:lnTo>
                  <a:lnTo>
                    <a:pt x="21596" y="21600"/>
                  </a:lnTo>
                  <a:lnTo>
                    <a:pt x="21600" y="21394"/>
                  </a:lnTo>
                  <a:lnTo>
                    <a:pt x="21509" y="21247"/>
                  </a:lnTo>
                  <a:lnTo>
                    <a:pt x="21430" y="21095"/>
                  </a:lnTo>
                  <a:lnTo>
                    <a:pt x="20637" y="19856"/>
                  </a:lnTo>
                  <a:lnTo>
                    <a:pt x="19660" y="18736"/>
                  </a:lnTo>
                  <a:lnTo>
                    <a:pt x="18566" y="17694"/>
                  </a:lnTo>
                  <a:lnTo>
                    <a:pt x="17418" y="16687"/>
                  </a:lnTo>
                  <a:lnTo>
                    <a:pt x="17141" y="16404"/>
                  </a:lnTo>
                  <a:lnTo>
                    <a:pt x="16957" y="16106"/>
                  </a:lnTo>
                  <a:lnTo>
                    <a:pt x="16862" y="15773"/>
                  </a:lnTo>
                  <a:lnTo>
                    <a:pt x="16852" y="15386"/>
                  </a:lnTo>
                  <a:lnTo>
                    <a:pt x="16886" y="14661"/>
                  </a:lnTo>
                  <a:lnTo>
                    <a:pt x="16875" y="13931"/>
                  </a:lnTo>
                  <a:lnTo>
                    <a:pt x="16230" y="10841"/>
                  </a:lnTo>
                  <a:lnTo>
                    <a:pt x="14481" y="8101"/>
                  </a:lnTo>
                  <a:lnTo>
                    <a:pt x="11626" y="8101"/>
                  </a:lnTo>
                  <a:lnTo>
                    <a:pt x="11330" y="6735"/>
                  </a:lnTo>
                  <a:lnTo>
                    <a:pt x="10913" y="4040"/>
                  </a:lnTo>
                  <a:lnTo>
                    <a:pt x="9247" y="1682"/>
                  </a:lnTo>
                  <a:lnTo>
                    <a:pt x="9098" y="1530"/>
                  </a:lnTo>
                  <a:lnTo>
                    <a:pt x="5952" y="1530"/>
                  </a:lnTo>
                  <a:lnTo>
                    <a:pt x="5602" y="71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44753" y="174180"/>
              <a:ext cx="332373" cy="3073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12" y="4511"/>
                  </a:lnTo>
                  <a:lnTo>
                    <a:pt x="3154" y="8538"/>
                  </a:lnTo>
                  <a:lnTo>
                    <a:pt x="3687" y="8922"/>
                  </a:lnTo>
                  <a:lnTo>
                    <a:pt x="4857" y="9378"/>
                  </a:lnTo>
                  <a:lnTo>
                    <a:pt x="7481" y="10368"/>
                  </a:lnTo>
                  <a:lnTo>
                    <a:pt x="7447" y="10557"/>
                  </a:lnTo>
                  <a:lnTo>
                    <a:pt x="4631" y="10839"/>
                  </a:lnTo>
                  <a:lnTo>
                    <a:pt x="6492" y="13461"/>
                  </a:lnTo>
                  <a:lnTo>
                    <a:pt x="9221" y="16054"/>
                  </a:lnTo>
                  <a:lnTo>
                    <a:pt x="12457" y="18393"/>
                  </a:lnTo>
                  <a:lnTo>
                    <a:pt x="15839" y="20248"/>
                  </a:lnTo>
                  <a:lnTo>
                    <a:pt x="19007" y="21393"/>
                  </a:lnTo>
                  <a:lnTo>
                    <a:pt x="21600" y="21600"/>
                  </a:lnTo>
                  <a:lnTo>
                    <a:pt x="19421" y="19142"/>
                  </a:lnTo>
                  <a:lnTo>
                    <a:pt x="17295" y="16642"/>
                  </a:lnTo>
                  <a:lnTo>
                    <a:pt x="15225" y="14097"/>
                  </a:lnTo>
                  <a:lnTo>
                    <a:pt x="13212" y="11506"/>
                  </a:lnTo>
                  <a:lnTo>
                    <a:pt x="11259" y="8864"/>
                  </a:lnTo>
                  <a:lnTo>
                    <a:pt x="9369" y="6171"/>
                  </a:lnTo>
                  <a:lnTo>
                    <a:pt x="7543" y="3423"/>
                  </a:lnTo>
                  <a:lnTo>
                    <a:pt x="6169" y="1230"/>
                  </a:lnTo>
                  <a:lnTo>
                    <a:pt x="3663" y="12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0" y="0"/>
              <a:ext cx="199811" cy="1916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23" y="6504"/>
                  </a:lnTo>
                  <a:lnTo>
                    <a:pt x="2757" y="12236"/>
                  </a:lnTo>
                  <a:lnTo>
                    <a:pt x="6583" y="16982"/>
                  </a:lnTo>
                  <a:lnTo>
                    <a:pt x="8746" y="19254"/>
                  </a:lnTo>
                  <a:lnTo>
                    <a:pt x="10931" y="21600"/>
                  </a:lnTo>
                  <a:lnTo>
                    <a:pt x="15099" y="21600"/>
                  </a:lnTo>
                  <a:lnTo>
                    <a:pt x="14463" y="20620"/>
                  </a:lnTo>
                  <a:lnTo>
                    <a:pt x="11656" y="16027"/>
                  </a:lnTo>
                  <a:lnTo>
                    <a:pt x="21600" y="16027"/>
                  </a:lnTo>
                  <a:lnTo>
                    <a:pt x="21526" y="15786"/>
                  </a:lnTo>
                  <a:lnTo>
                    <a:pt x="20984" y="13905"/>
                  </a:lnTo>
                  <a:lnTo>
                    <a:pt x="19034" y="9865"/>
                  </a:lnTo>
                  <a:lnTo>
                    <a:pt x="15011" y="6940"/>
                  </a:lnTo>
                  <a:lnTo>
                    <a:pt x="10788" y="4406"/>
                  </a:lnTo>
                  <a:lnTo>
                    <a:pt x="6373" y="2254"/>
                  </a:lnTo>
                  <a:lnTo>
                    <a:pt x="1772" y="474"/>
                  </a:lnTo>
                  <a:lnTo>
                    <a:pt x="680" y="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207135" y="114338"/>
              <a:ext cx="57615" cy="590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53" y="21600"/>
                  </a:lnTo>
                  <a:lnTo>
                    <a:pt x="21600" y="21600"/>
                  </a:lnTo>
                  <a:lnTo>
                    <a:pt x="15841" y="14791"/>
                  </a:lnTo>
                  <a:lnTo>
                    <a:pt x="8405" y="7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308354" y="278231"/>
              <a:ext cx="49247" cy="290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16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644" y="19157"/>
                  </a:lnTo>
                  <a:lnTo>
                    <a:pt x="1021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2" name="Google Shape;82;p8"/>
          <p:cNvGrpSpPr/>
          <p:nvPr/>
        </p:nvGrpSpPr>
        <p:grpSpPr>
          <a:xfrm>
            <a:off x="1616386" y="4525428"/>
            <a:ext cx="481537" cy="585892"/>
            <a:chOff x="0" y="0"/>
            <a:chExt cx="481535" cy="585891"/>
          </a:xfrm>
        </p:grpSpPr>
        <p:sp>
          <p:nvSpPr>
            <p:cNvPr id="83" name="Google Shape;83;p8"/>
            <p:cNvSpPr/>
            <p:nvPr/>
          </p:nvSpPr>
          <p:spPr>
            <a:xfrm>
              <a:off x="103530" y="137833"/>
              <a:ext cx="378005" cy="448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41" y="0"/>
                  </a:moveTo>
                  <a:lnTo>
                    <a:pt x="0" y="0"/>
                  </a:lnTo>
                  <a:lnTo>
                    <a:pt x="1643" y="1911"/>
                  </a:lnTo>
                  <a:lnTo>
                    <a:pt x="3348" y="3779"/>
                  </a:lnTo>
                  <a:lnTo>
                    <a:pt x="5105" y="5609"/>
                  </a:lnTo>
                  <a:lnTo>
                    <a:pt x="6903" y="7410"/>
                  </a:lnTo>
                  <a:lnTo>
                    <a:pt x="8734" y="9188"/>
                  </a:lnTo>
                  <a:lnTo>
                    <a:pt x="10586" y="10951"/>
                  </a:lnTo>
                  <a:lnTo>
                    <a:pt x="16173" y="16217"/>
                  </a:lnTo>
                  <a:lnTo>
                    <a:pt x="18013" y="17989"/>
                  </a:lnTo>
                  <a:lnTo>
                    <a:pt x="19826" y="19781"/>
                  </a:lnTo>
                  <a:lnTo>
                    <a:pt x="21600" y="21600"/>
                  </a:lnTo>
                  <a:lnTo>
                    <a:pt x="21562" y="21365"/>
                  </a:lnTo>
                  <a:lnTo>
                    <a:pt x="21432" y="21181"/>
                  </a:lnTo>
                  <a:lnTo>
                    <a:pt x="21332" y="20988"/>
                  </a:lnTo>
                  <a:lnTo>
                    <a:pt x="20526" y="19739"/>
                  </a:lnTo>
                  <a:lnTo>
                    <a:pt x="19532" y="18613"/>
                  </a:lnTo>
                  <a:lnTo>
                    <a:pt x="18421" y="17563"/>
                  </a:lnTo>
                  <a:lnTo>
                    <a:pt x="16896" y="16211"/>
                  </a:lnTo>
                  <a:lnTo>
                    <a:pt x="16742" y="15911"/>
                  </a:lnTo>
                  <a:lnTo>
                    <a:pt x="16798" y="15445"/>
                  </a:lnTo>
                  <a:lnTo>
                    <a:pt x="16863" y="14043"/>
                  </a:lnTo>
                  <a:lnTo>
                    <a:pt x="16716" y="12667"/>
                  </a:lnTo>
                  <a:lnTo>
                    <a:pt x="15756" y="10006"/>
                  </a:lnTo>
                  <a:lnTo>
                    <a:pt x="14566" y="8283"/>
                  </a:lnTo>
                  <a:lnTo>
                    <a:pt x="14459" y="8172"/>
                  </a:lnTo>
                  <a:lnTo>
                    <a:pt x="11357" y="8172"/>
                  </a:lnTo>
                  <a:lnTo>
                    <a:pt x="11350" y="6782"/>
                  </a:lnTo>
                  <a:lnTo>
                    <a:pt x="11344" y="5860"/>
                  </a:lnTo>
                  <a:lnTo>
                    <a:pt x="10692" y="3839"/>
                  </a:lnTo>
                  <a:lnTo>
                    <a:pt x="9491" y="2034"/>
                  </a:lnTo>
                  <a:lnTo>
                    <a:pt x="9123" y="1668"/>
                  </a:lnTo>
                  <a:lnTo>
                    <a:pt x="6051" y="1668"/>
                  </a:lnTo>
                  <a:lnTo>
                    <a:pt x="5814" y="1283"/>
                  </a:lnTo>
                  <a:lnTo>
                    <a:pt x="5612" y="894"/>
                  </a:lnTo>
                  <a:lnTo>
                    <a:pt x="5460" y="499"/>
                  </a:lnTo>
                  <a:lnTo>
                    <a:pt x="5370" y="9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44208" y="174320"/>
              <a:ext cx="332627" cy="3085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64" y="475"/>
                  </a:lnTo>
                  <a:lnTo>
                    <a:pt x="54" y="765"/>
                  </a:lnTo>
                  <a:lnTo>
                    <a:pt x="781" y="2736"/>
                  </a:lnTo>
                  <a:lnTo>
                    <a:pt x="2078" y="6175"/>
                  </a:lnTo>
                  <a:lnTo>
                    <a:pt x="3340" y="8574"/>
                  </a:lnTo>
                  <a:lnTo>
                    <a:pt x="5796" y="9751"/>
                  </a:lnTo>
                  <a:lnTo>
                    <a:pt x="7478" y="10365"/>
                  </a:lnTo>
                  <a:lnTo>
                    <a:pt x="7421" y="10537"/>
                  </a:lnTo>
                  <a:lnTo>
                    <a:pt x="4665" y="10803"/>
                  </a:lnTo>
                  <a:lnTo>
                    <a:pt x="5802" y="12787"/>
                  </a:lnTo>
                  <a:lnTo>
                    <a:pt x="7781" y="14893"/>
                  </a:lnTo>
                  <a:lnTo>
                    <a:pt x="10352" y="16958"/>
                  </a:lnTo>
                  <a:lnTo>
                    <a:pt x="13268" y="18822"/>
                  </a:lnTo>
                  <a:lnTo>
                    <a:pt x="16280" y="20325"/>
                  </a:lnTo>
                  <a:lnTo>
                    <a:pt x="19140" y="21304"/>
                  </a:lnTo>
                  <a:lnTo>
                    <a:pt x="21600" y="21600"/>
                  </a:lnTo>
                  <a:lnTo>
                    <a:pt x="19381" y="19101"/>
                  </a:lnTo>
                  <a:lnTo>
                    <a:pt x="17220" y="16563"/>
                  </a:lnTo>
                  <a:lnTo>
                    <a:pt x="15117" y="13982"/>
                  </a:lnTo>
                  <a:lnTo>
                    <a:pt x="13075" y="11355"/>
                  </a:lnTo>
                  <a:lnTo>
                    <a:pt x="11095" y="8681"/>
                  </a:lnTo>
                  <a:lnTo>
                    <a:pt x="9182" y="5955"/>
                  </a:lnTo>
                  <a:lnTo>
                    <a:pt x="7335" y="3176"/>
                  </a:lnTo>
                  <a:lnTo>
                    <a:pt x="6131" y="1254"/>
                  </a:lnTo>
                  <a:lnTo>
                    <a:pt x="3626" y="1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0" y="0"/>
              <a:ext cx="197007" cy="1922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240" y="5385"/>
                  </a:lnTo>
                  <a:lnTo>
                    <a:pt x="1631" y="10126"/>
                  </a:lnTo>
                  <a:lnTo>
                    <a:pt x="4046" y="14296"/>
                  </a:lnTo>
                  <a:lnTo>
                    <a:pt x="7358" y="17969"/>
                  </a:lnTo>
                  <a:lnTo>
                    <a:pt x="11442" y="21219"/>
                  </a:lnTo>
                  <a:lnTo>
                    <a:pt x="10970" y="21600"/>
                  </a:lnTo>
                  <a:lnTo>
                    <a:pt x="15198" y="21600"/>
                  </a:lnTo>
                  <a:lnTo>
                    <a:pt x="14231" y="20133"/>
                  </a:lnTo>
                  <a:lnTo>
                    <a:pt x="11351" y="15487"/>
                  </a:lnTo>
                  <a:lnTo>
                    <a:pt x="21600" y="15487"/>
                  </a:lnTo>
                  <a:lnTo>
                    <a:pt x="20986" y="12951"/>
                  </a:lnTo>
                  <a:lnTo>
                    <a:pt x="17872" y="8803"/>
                  </a:lnTo>
                  <a:lnTo>
                    <a:pt x="11845" y="5050"/>
                  </a:lnTo>
                  <a:lnTo>
                    <a:pt x="8021" y="3091"/>
                  </a:lnTo>
                  <a:lnTo>
                    <a:pt x="4085" y="13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205917" y="114439"/>
              <a:ext cx="57273" cy="579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322" y="21600"/>
                  </a:lnTo>
                  <a:lnTo>
                    <a:pt x="21600" y="21600"/>
                  </a:lnTo>
                  <a:lnTo>
                    <a:pt x="13162" y="117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302272" y="278523"/>
              <a:ext cx="54292" cy="288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142" y="0"/>
                  </a:moveTo>
                  <a:lnTo>
                    <a:pt x="2421" y="2098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140" y="11225"/>
                  </a:lnTo>
                  <a:lnTo>
                    <a:pt x="11142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8" name="Google Shape;88;p8"/>
          <p:cNvGrpSpPr/>
          <p:nvPr/>
        </p:nvGrpSpPr>
        <p:grpSpPr>
          <a:xfrm>
            <a:off x="1482245" y="1541019"/>
            <a:ext cx="382665" cy="658447"/>
            <a:chOff x="0" y="0"/>
            <a:chExt cx="382664" cy="658445"/>
          </a:xfrm>
        </p:grpSpPr>
        <p:sp>
          <p:nvSpPr>
            <p:cNvPr id="89" name="Google Shape;89;p8"/>
            <p:cNvSpPr/>
            <p:nvPr/>
          </p:nvSpPr>
          <p:spPr>
            <a:xfrm>
              <a:off x="0" y="156006"/>
              <a:ext cx="370211" cy="5024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57" y="0"/>
                  </a:lnTo>
                  <a:lnTo>
                    <a:pt x="14782" y="1890"/>
                  </a:lnTo>
                  <a:lnTo>
                    <a:pt x="13186" y="3812"/>
                  </a:lnTo>
                  <a:lnTo>
                    <a:pt x="11654" y="5761"/>
                  </a:lnTo>
                  <a:lnTo>
                    <a:pt x="10172" y="7731"/>
                  </a:lnTo>
                  <a:lnTo>
                    <a:pt x="8727" y="9715"/>
                  </a:lnTo>
                  <a:lnTo>
                    <a:pt x="7302" y="11708"/>
                  </a:lnTo>
                  <a:lnTo>
                    <a:pt x="5883" y="13705"/>
                  </a:lnTo>
                  <a:lnTo>
                    <a:pt x="4460" y="15696"/>
                  </a:lnTo>
                  <a:lnTo>
                    <a:pt x="3014" y="17681"/>
                  </a:lnTo>
                  <a:lnTo>
                    <a:pt x="1532" y="19651"/>
                  </a:lnTo>
                  <a:lnTo>
                    <a:pt x="0" y="21600"/>
                  </a:lnTo>
                  <a:lnTo>
                    <a:pt x="200" y="21550"/>
                  </a:lnTo>
                  <a:lnTo>
                    <a:pt x="306" y="21451"/>
                  </a:lnTo>
                  <a:lnTo>
                    <a:pt x="427" y="21366"/>
                  </a:lnTo>
                  <a:lnTo>
                    <a:pt x="1594" y="20391"/>
                  </a:lnTo>
                  <a:lnTo>
                    <a:pt x="2557" y="19321"/>
                  </a:lnTo>
                  <a:lnTo>
                    <a:pt x="3386" y="18188"/>
                  </a:lnTo>
                  <a:lnTo>
                    <a:pt x="4153" y="17028"/>
                  </a:lnTo>
                  <a:lnTo>
                    <a:pt x="4363" y="16757"/>
                  </a:lnTo>
                  <a:lnTo>
                    <a:pt x="4616" y="16545"/>
                  </a:lnTo>
                  <a:lnTo>
                    <a:pt x="4937" y="16386"/>
                  </a:lnTo>
                  <a:lnTo>
                    <a:pt x="5351" y="16275"/>
                  </a:lnTo>
                  <a:lnTo>
                    <a:pt x="6030" y="16130"/>
                  </a:lnTo>
                  <a:lnTo>
                    <a:pt x="6700" y="15955"/>
                  </a:lnTo>
                  <a:lnTo>
                    <a:pt x="9832" y="14669"/>
                  </a:lnTo>
                  <a:lnTo>
                    <a:pt x="12693" y="12370"/>
                  </a:lnTo>
                  <a:lnTo>
                    <a:pt x="13710" y="10915"/>
                  </a:lnTo>
                  <a:lnTo>
                    <a:pt x="11653" y="10408"/>
                  </a:lnTo>
                  <a:lnTo>
                    <a:pt x="13088" y="9792"/>
                  </a:lnTo>
                  <a:lnTo>
                    <a:pt x="15949" y="8666"/>
                  </a:lnTo>
                  <a:lnTo>
                    <a:pt x="17983" y="6779"/>
                  </a:lnTo>
                  <a:lnTo>
                    <a:pt x="19532" y="4636"/>
                  </a:lnTo>
                  <a:lnTo>
                    <a:pt x="19649" y="4399"/>
                  </a:lnTo>
                  <a:lnTo>
                    <a:pt x="17120" y="4399"/>
                  </a:lnTo>
                  <a:lnTo>
                    <a:pt x="17890" y="3908"/>
                  </a:lnTo>
                  <a:lnTo>
                    <a:pt x="18680" y="3448"/>
                  </a:lnTo>
                  <a:lnTo>
                    <a:pt x="20271" y="2558"/>
                  </a:lnTo>
                  <a:lnTo>
                    <a:pt x="20571" y="2386"/>
                  </a:lnTo>
                  <a:lnTo>
                    <a:pt x="20833" y="2109"/>
                  </a:lnTo>
                  <a:lnTo>
                    <a:pt x="20953" y="1833"/>
                  </a:lnTo>
                  <a:lnTo>
                    <a:pt x="21505" y="3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133132" y="104622"/>
              <a:ext cx="142307" cy="16263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111" y="0"/>
                  </a:moveTo>
                  <a:lnTo>
                    <a:pt x="14171" y="496"/>
                  </a:lnTo>
                  <a:lnTo>
                    <a:pt x="13450" y="746"/>
                  </a:lnTo>
                  <a:lnTo>
                    <a:pt x="6989" y="5953"/>
                  </a:lnTo>
                  <a:lnTo>
                    <a:pt x="1159" y="10819"/>
                  </a:lnTo>
                  <a:lnTo>
                    <a:pt x="0" y="15422"/>
                  </a:lnTo>
                  <a:lnTo>
                    <a:pt x="2" y="18898"/>
                  </a:lnTo>
                  <a:lnTo>
                    <a:pt x="20" y="21600"/>
                  </a:lnTo>
                  <a:lnTo>
                    <a:pt x="10433" y="21600"/>
                  </a:lnTo>
                  <a:lnTo>
                    <a:pt x="12892" y="18305"/>
                  </a:lnTo>
                  <a:lnTo>
                    <a:pt x="17616" y="12488"/>
                  </a:lnTo>
                  <a:lnTo>
                    <a:pt x="21600" y="7965"/>
                  </a:lnTo>
                  <a:lnTo>
                    <a:pt x="15551" y="7965"/>
                  </a:lnTo>
                  <a:lnTo>
                    <a:pt x="1511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235585" y="0"/>
              <a:ext cx="147079" cy="1645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09" y="0"/>
                  </a:moveTo>
                  <a:lnTo>
                    <a:pt x="11443" y="5045"/>
                  </a:lnTo>
                  <a:lnTo>
                    <a:pt x="7235" y="8419"/>
                  </a:lnTo>
                  <a:lnTo>
                    <a:pt x="4471" y="12586"/>
                  </a:lnTo>
                  <a:lnTo>
                    <a:pt x="2332" y="17121"/>
                  </a:lnTo>
                  <a:lnTo>
                    <a:pt x="0" y="21600"/>
                  </a:lnTo>
                  <a:lnTo>
                    <a:pt x="5853" y="21600"/>
                  </a:lnTo>
                  <a:lnTo>
                    <a:pt x="6824" y="20473"/>
                  </a:lnTo>
                  <a:lnTo>
                    <a:pt x="19771" y="20473"/>
                  </a:lnTo>
                  <a:lnTo>
                    <a:pt x="21193" y="12325"/>
                  </a:lnTo>
                  <a:lnTo>
                    <a:pt x="21600" y="5829"/>
                  </a:lnTo>
                  <a:lnTo>
                    <a:pt x="21600" y="4019"/>
                  </a:lnTo>
                  <a:lnTo>
                    <a:pt x="21580" y="2207"/>
                  </a:lnTo>
                  <a:lnTo>
                    <a:pt x="21567" y="397"/>
                  </a:lnTo>
                  <a:lnTo>
                    <a:pt x="2070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48259" y="224167"/>
              <a:ext cx="296572" cy="2973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864"/>
                  </a:moveTo>
                  <a:lnTo>
                    <a:pt x="17857" y="2481"/>
                  </a:lnTo>
                  <a:lnTo>
                    <a:pt x="21013" y="2481"/>
                  </a:lnTo>
                  <a:lnTo>
                    <a:pt x="21600" y="864"/>
                  </a:lnTo>
                  <a:close/>
                  <a:moveTo>
                    <a:pt x="4681" y="0"/>
                  </a:moveTo>
                  <a:lnTo>
                    <a:pt x="2712" y="3404"/>
                  </a:lnTo>
                  <a:lnTo>
                    <a:pt x="1283" y="7107"/>
                  </a:lnTo>
                  <a:lnTo>
                    <a:pt x="382" y="10944"/>
                  </a:lnTo>
                  <a:lnTo>
                    <a:pt x="0" y="14749"/>
                  </a:lnTo>
                  <a:lnTo>
                    <a:pt x="126" y="18356"/>
                  </a:lnTo>
                  <a:lnTo>
                    <a:pt x="750" y="21600"/>
                  </a:lnTo>
                  <a:lnTo>
                    <a:pt x="2590" y="18202"/>
                  </a:lnTo>
                  <a:lnTo>
                    <a:pt x="4433" y="14783"/>
                  </a:lnTo>
                  <a:lnTo>
                    <a:pt x="6305" y="11355"/>
                  </a:lnTo>
                  <a:lnTo>
                    <a:pt x="8222" y="7943"/>
                  </a:lnTo>
                  <a:lnTo>
                    <a:pt x="10229" y="4594"/>
                  </a:lnTo>
                  <a:lnTo>
                    <a:pt x="11188" y="3130"/>
                  </a:lnTo>
                  <a:lnTo>
                    <a:pt x="6191" y="3130"/>
                  </a:lnTo>
                  <a:lnTo>
                    <a:pt x="468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93" name="Google Shape;93;p8"/>
          <p:cNvGrpSpPr/>
          <p:nvPr/>
        </p:nvGrpSpPr>
        <p:grpSpPr>
          <a:xfrm>
            <a:off x="4070131" y="1314777"/>
            <a:ext cx="383044" cy="656301"/>
            <a:chOff x="0" y="0"/>
            <a:chExt cx="383043" cy="656299"/>
          </a:xfrm>
        </p:grpSpPr>
        <p:sp>
          <p:nvSpPr>
            <p:cNvPr id="94" name="Google Shape;94;p8"/>
            <p:cNvSpPr/>
            <p:nvPr/>
          </p:nvSpPr>
          <p:spPr>
            <a:xfrm>
              <a:off x="0" y="152781"/>
              <a:ext cx="367433" cy="503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23" y="0"/>
                  </a:lnTo>
                  <a:lnTo>
                    <a:pt x="13667" y="3539"/>
                  </a:lnTo>
                  <a:lnTo>
                    <a:pt x="10844" y="7168"/>
                  </a:lnTo>
                  <a:lnTo>
                    <a:pt x="9457" y="8964"/>
                  </a:lnTo>
                  <a:lnTo>
                    <a:pt x="8080" y="10765"/>
                  </a:lnTo>
                  <a:lnTo>
                    <a:pt x="6722" y="12561"/>
                  </a:lnTo>
                  <a:lnTo>
                    <a:pt x="5373" y="14363"/>
                  </a:lnTo>
                  <a:lnTo>
                    <a:pt x="0" y="21600"/>
                  </a:lnTo>
                  <a:lnTo>
                    <a:pt x="1365" y="20587"/>
                  </a:lnTo>
                  <a:lnTo>
                    <a:pt x="2458" y="19453"/>
                  </a:lnTo>
                  <a:lnTo>
                    <a:pt x="3372" y="18241"/>
                  </a:lnTo>
                  <a:lnTo>
                    <a:pt x="4202" y="16993"/>
                  </a:lnTo>
                  <a:lnTo>
                    <a:pt x="4407" y="16745"/>
                  </a:lnTo>
                  <a:lnTo>
                    <a:pt x="4659" y="16557"/>
                  </a:lnTo>
                  <a:lnTo>
                    <a:pt x="4967" y="16408"/>
                  </a:lnTo>
                  <a:lnTo>
                    <a:pt x="5340" y="16279"/>
                  </a:lnTo>
                  <a:lnTo>
                    <a:pt x="6530" y="15912"/>
                  </a:lnTo>
                  <a:lnTo>
                    <a:pt x="7711" y="15523"/>
                  </a:lnTo>
                  <a:lnTo>
                    <a:pt x="9950" y="14607"/>
                  </a:lnTo>
                  <a:lnTo>
                    <a:pt x="12247" y="13002"/>
                  </a:lnTo>
                  <a:lnTo>
                    <a:pt x="13795" y="10910"/>
                  </a:lnTo>
                  <a:lnTo>
                    <a:pt x="13403" y="10819"/>
                  </a:lnTo>
                  <a:lnTo>
                    <a:pt x="13091" y="10750"/>
                  </a:lnTo>
                  <a:lnTo>
                    <a:pt x="12458" y="10597"/>
                  </a:lnTo>
                  <a:lnTo>
                    <a:pt x="12134" y="10513"/>
                  </a:lnTo>
                  <a:lnTo>
                    <a:pt x="11809" y="10431"/>
                  </a:lnTo>
                  <a:lnTo>
                    <a:pt x="11629" y="10261"/>
                  </a:lnTo>
                  <a:lnTo>
                    <a:pt x="14252" y="9519"/>
                  </a:lnTo>
                  <a:lnTo>
                    <a:pt x="16341" y="8422"/>
                  </a:lnTo>
                  <a:lnTo>
                    <a:pt x="17984" y="7016"/>
                  </a:lnTo>
                  <a:lnTo>
                    <a:pt x="19267" y="5347"/>
                  </a:lnTo>
                  <a:lnTo>
                    <a:pt x="19750" y="4446"/>
                  </a:lnTo>
                  <a:lnTo>
                    <a:pt x="17195" y="4446"/>
                  </a:lnTo>
                  <a:lnTo>
                    <a:pt x="17939" y="3977"/>
                  </a:lnTo>
                  <a:lnTo>
                    <a:pt x="18706" y="3537"/>
                  </a:lnTo>
                  <a:lnTo>
                    <a:pt x="19472" y="3113"/>
                  </a:lnTo>
                  <a:lnTo>
                    <a:pt x="20227" y="2680"/>
                  </a:lnTo>
                  <a:lnTo>
                    <a:pt x="21524" y="31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132905" y="101676"/>
              <a:ext cx="138290" cy="163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6" y="0"/>
                  </a:moveTo>
                  <a:lnTo>
                    <a:pt x="7873" y="4777"/>
                  </a:lnTo>
                  <a:lnTo>
                    <a:pt x="1539" y="10501"/>
                  </a:lnTo>
                  <a:lnTo>
                    <a:pt x="3" y="15832"/>
                  </a:lnTo>
                  <a:lnTo>
                    <a:pt x="0" y="18151"/>
                  </a:lnTo>
                  <a:lnTo>
                    <a:pt x="31" y="20422"/>
                  </a:lnTo>
                  <a:lnTo>
                    <a:pt x="44" y="21600"/>
                  </a:lnTo>
                  <a:lnTo>
                    <a:pt x="10771" y="21600"/>
                  </a:lnTo>
                  <a:lnTo>
                    <a:pt x="11127" y="21130"/>
                  </a:lnTo>
                  <a:lnTo>
                    <a:pt x="13443" y="18151"/>
                  </a:lnTo>
                  <a:lnTo>
                    <a:pt x="15766" y="15260"/>
                  </a:lnTo>
                  <a:lnTo>
                    <a:pt x="18134" y="12402"/>
                  </a:lnTo>
                  <a:lnTo>
                    <a:pt x="21600" y="8270"/>
                  </a:lnTo>
                  <a:lnTo>
                    <a:pt x="16738" y="8270"/>
                  </a:lnTo>
                  <a:lnTo>
                    <a:pt x="16006" y="7888"/>
                  </a:lnTo>
                  <a:lnTo>
                    <a:pt x="1559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240068" y="0"/>
              <a:ext cx="142975" cy="1643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5" y="0"/>
                  </a:moveTo>
                  <a:lnTo>
                    <a:pt x="14660" y="2511"/>
                  </a:lnTo>
                  <a:lnTo>
                    <a:pt x="9292" y="6052"/>
                  </a:lnTo>
                  <a:lnTo>
                    <a:pt x="5187" y="10497"/>
                  </a:lnTo>
                  <a:lnTo>
                    <a:pt x="2154" y="15721"/>
                  </a:lnTo>
                  <a:lnTo>
                    <a:pt x="0" y="21600"/>
                  </a:lnTo>
                  <a:lnTo>
                    <a:pt x="4702" y="21600"/>
                  </a:lnTo>
                  <a:lnTo>
                    <a:pt x="5936" y="20081"/>
                  </a:lnTo>
                  <a:lnTo>
                    <a:pt x="19242" y="20081"/>
                  </a:lnTo>
                  <a:lnTo>
                    <a:pt x="20710" y="12388"/>
                  </a:lnTo>
                  <a:lnTo>
                    <a:pt x="21595" y="6080"/>
                  </a:lnTo>
                  <a:lnTo>
                    <a:pt x="21600" y="4085"/>
                  </a:lnTo>
                  <a:lnTo>
                    <a:pt x="21531" y="2058"/>
                  </a:lnTo>
                  <a:lnTo>
                    <a:pt x="2148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48441" y="222758"/>
              <a:ext cx="296491" cy="298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78"/>
                  </a:moveTo>
                  <a:lnTo>
                    <a:pt x="17781" y="2436"/>
                  </a:lnTo>
                  <a:lnTo>
                    <a:pt x="20947" y="2436"/>
                  </a:lnTo>
                  <a:lnTo>
                    <a:pt x="21600" y="778"/>
                  </a:lnTo>
                  <a:close/>
                  <a:moveTo>
                    <a:pt x="4725" y="0"/>
                  </a:moveTo>
                  <a:lnTo>
                    <a:pt x="2935" y="2651"/>
                  </a:lnTo>
                  <a:lnTo>
                    <a:pt x="1502" y="6236"/>
                  </a:lnTo>
                  <a:lnTo>
                    <a:pt x="499" y="10338"/>
                  </a:lnTo>
                  <a:lnTo>
                    <a:pt x="0" y="14544"/>
                  </a:lnTo>
                  <a:lnTo>
                    <a:pt x="79" y="18436"/>
                  </a:lnTo>
                  <a:lnTo>
                    <a:pt x="810" y="21600"/>
                  </a:lnTo>
                  <a:lnTo>
                    <a:pt x="2578" y="18095"/>
                  </a:lnTo>
                  <a:lnTo>
                    <a:pt x="3467" y="16354"/>
                  </a:lnTo>
                  <a:lnTo>
                    <a:pt x="5308" y="12906"/>
                  </a:lnTo>
                  <a:lnTo>
                    <a:pt x="7231" y="9493"/>
                  </a:lnTo>
                  <a:lnTo>
                    <a:pt x="9242" y="6133"/>
                  </a:lnTo>
                  <a:lnTo>
                    <a:pt x="11177" y="3083"/>
                  </a:lnTo>
                  <a:lnTo>
                    <a:pt x="6174" y="3083"/>
                  </a:lnTo>
                  <a:lnTo>
                    <a:pt x="472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98" name="Google Shape;98;p8"/>
          <p:cNvGrpSpPr/>
          <p:nvPr/>
        </p:nvGrpSpPr>
        <p:grpSpPr>
          <a:xfrm>
            <a:off x="-1" y="1141540"/>
            <a:ext cx="345652" cy="614807"/>
            <a:chOff x="0" y="0"/>
            <a:chExt cx="345650" cy="614806"/>
          </a:xfrm>
        </p:grpSpPr>
        <p:sp>
          <p:nvSpPr>
            <p:cNvPr id="99" name="Google Shape;99;p8"/>
            <p:cNvSpPr/>
            <p:nvPr/>
          </p:nvSpPr>
          <p:spPr>
            <a:xfrm>
              <a:off x="0" y="141617"/>
              <a:ext cx="332150" cy="4731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384" y="0"/>
                  </a:lnTo>
                  <a:lnTo>
                    <a:pt x="16607" y="104"/>
                  </a:lnTo>
                  <a:lnTo>
                    <a:pt x="14800" y="1968"/>
                  </a:lnTo>
                  <a:lnTo>
                    <a:pt x="13080" y="3865"/>
                  </a:lnTo>
                  <a:lnTo>
                    <a:pt x="11431" y="5790"/>
                  </a:lnTo>
                  <a:lnTo>
                    <a:pt x="9841" y="7739"/>
                  </a:lnTo>
                  <a:lnTo>
                    <a:pt x="8297" y="9706"/>
                  </a:lnTo>
                  <a:lnTo>
                    <a:pt x="6783" y="11685"/>
                  </a:lnTo>
                  <a:lnTo>
                    <a:pt x="3798" y="15661"/>
                  </a:lnTo>
                  <a:lnTo>
                    <a:pt x="2299" y="17646"/>
                  </a:lnTo>
                  <a:lnTo>
                    <a:pt x="778" y="19623"/>
                  </a:lnTo>
                  <a:lnTo>
                    <a:pt x="0" y="20603"/>
                  </a:lnTo>
                  <a:lnTo>
                    <a:pt x="0" y="21600"/>
                  </a:lnTo>
                  <a:lnTo>
                    <a:pt x="499" y="21061"/>
                  </a:lnTo>
                  <a:lnTo>
                    <a:pt x="1422" y="19857"/>
                  </a:lnTo>
                  <a:lnTo>
                    <a:pt x="2316" y="18639"/>
                  </a:lnTo>
                  <a:lnTo>
                    <a:pt x="2541" y="18341"/>
                  </a:lnTo>
                  <a:lnTo>
                    <a:pt x="3049" y="18099"/>
                  </a:lnTo>
                  <a:lnTo>
                    <a:pt x="3505" y="17946"/>
                  </a:lnTo>
                  <a:lnTo>
                    <a:pt x="4521" y="17631"/>
                  </a:lnTo>
                  <a:lnTo>
                    <a:pt x="5552" y="17337"/>
                  </a:lnTo>
                  <a:lnTo>
                    <a:pt x="6570" y="17029"/>
                  </a:lnTo>
                  <a:lnTo>
                    <a:pt x="9263" y="15808"/>
                  </a:lnTo>
                  <a:lnTo>
                    <a:pt x="11918" y="13571"/>
                  </a:lnTo>
                  <a:lnTo>
                    <a:pt x="12876" y="12209"/>
                  </a:lnTo>
                  <a:lnTo>
                    <a:pt x="10602" y="11677"/>
                  </a:lnTo>
                  <a:lnTo>
                    <a:pt x="12182" y="11025"/>
                  </a:lnTo>
                  <a:lnTo>
                    <a:pt x="15357" y="9839"/>
                  </a:lnTo>
                  <a:lnTo>
                    <a:pt x="17630" y="7837"/>
                  </a:lnTo>
                  <a:lnTo>
                    <a:pt x="19371" y="5544"/>
                  </a:lnTo>
                  <a:lnTo>
                    <a:pt x="19504" y="5294"/>
                  </a:lnTo>
                  <a:lnTo>
                    <a:pt x="16701" y="5294"/>
                  </a:lnTo>
                  <a:lnTo>
                    <a:pt x="17550" y="4770"/>
                  </a:lnTo>
                  <a:lnTo>
                    <a:pt x="18423" y="4281"/>
                  </a:lnTo>
                  <a:lnTo>
                    <a:pt x="20188" y="3338"/>
                  </a:lnTo>
                  <a:lnTo>
                    <a:pt x="20523" y="3155"/>
                  </a:lnTo>
                  <a:lnTo>
                    <a:pt x="20867" y="2860"/>
                  </a:lnTo>
                  <a:lnTo>
                    <a:pt x="21357" y="97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94468" y="105854"/>
              <a:ext cx="142245" cy="1566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82" y="0"/>
                  </a:moveTo>
                  <a:lnTo>
                    <a:pt x="7170" y="5245"/>
                  </a:lnTo>
                  <a:lnTo>
                    <a:pt x="895" y="11533"/>
                  </a:lnTo>
                  <a:lnTo>
                    <a:pt x="326" y="21526"/>
                  </a:lnTo>
                  <a:lnTo>
                    <a:pt x="0" y="21600"/>
                  </a:lnTo>
                  <a:lnTo>
                    <a:pt x="11168" y="21600"/>
                  </a:lnTo>
                  <a:lnTo>
                    <a:pt x="11869" y="20619"/>
                  </a:lnTo>
                  <a:lnTo>
                    <a:pt x="14204" y="17429"/>
                  </a:lnTo>
                  <a:lnTo>
                    <a:pt x="16586" y="14278"/>
                  </a:lnTo>
                  <a:lnTo>
                    <a:pt x="19016" y="11155"/>
                  </a:lnTo>
                  <a:lnTo>
                    <a:pt x="21600" y="7875"/>
                  </a:lnTo>
                  <a:lnTo>
                    <a:pt x="15590" y="7875"/>
                  </a:lnTo>
                  <a:lnTo>
                    <a:pt x="15590" y="12"/>
                  </a:lnTo>
                  <a:lnTo>
                    <a:pt x="15025" y="12"/>
                  </a:lnTo>
                  <a:lnTo>
                    <a:pt x="147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197135" y="0"/>
              <a:ext cx="148515" cy="1629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6" y="0"/>
                  </a:moveTo>
                  <a:lnTo>
                    <a:pt x="13635" y="3425"/>
                  </a:lnTo>
                  <a:lnTo>
                    <a:pt x="7667" y="8443"/>
                  </a:lnTo>
                  <a:lnTo>
                    <a:pt x="3747" y="14856"/>
                  </a:lnTo>
                  <a:lnTo>
                    <a:pt x="2057" y="18236"/>
                  </a:lnTo>
                  <a:lnTo>
                    <a:pt x="331" y="21593"/>
                  </a:lnTo>
                  <a:lnTo>
                    <a:pt x="0" y="21600"/>
                  </a:lnTo>
                  <a:lnTo>
                    <a:pt x="5756" y="21600"/>
                  </a:lnTo>
                  <a:lnTo>
                    <a:pt x="7970" y="18769"/>
                  </a:lnTo>
                  <a:lnTo>
                    <a:pt x="19637" y="18769"/>
                  </a:lnTo>
                  <a:lnTo>
                    <a:pt x="20708" y="12892"/>
                  </a:lnTo>
                  <a:lnTo>
                    <a:pt x="21596" y="6396"/>
                  </a:lnTo>
                  <a:lnTo>
                    <a:pt x="21600" y="4330"/>
                  </a:lnTo>
                  <a:lnTo>
                    <a:pt x="21530" y="2203"/>
                  </a:lnTo>
                  <a:lnTo>
                    <a:pt x="2148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188924" y="99212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11497" y="223304"/>
              <a:ext cx="296802" cy="29982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665" y="0"/>
                  </a:moveTo>
                  <a:lnTo>
                    <a:pt x="2677" y="3435"/>
                  </a:lnTo>
                  <a:lnTo>
                    <a:pt x="1247" y="7156"/>
                  </a:lnTo>
                  <a:lnTo>
                    <a:pt x="360" y="10998"/>
                  </a:lnTo>
                  <a:lnTo>
                    <a:pt x="0" y="14796"/>
                  </a:lnTo>
                  <a:lnTo>
                    <a:pt x="152" y="18385"/>
                  </a:lnTo>
                  <a:lnTo>
                    <a:pt x="801" y="21600"/>
                  </a:lnTo>
                  <a:lnTo>
                    <a:pt x="2622" y="18007"/>
                  </a:lnTo>
                  <a:lnTo>
                    <a:pt x="3536" y="16226"/>
                  </a:lnTo>
                  <a:lnTo>
                    <a:pt x="5446" y="12676"/>
                  </a:lnTo>
                  <a:lnTo>
                    <a:pt x="7456" y="9141"/>
                  </a:lnTo>
                  <a:lnTo>
                    <a:pt x="9549" y="5687"/>
                  </a:lnTo>
                  <a:lnTo>
                    <a:pt x="11391" y="2826"/>
                  </a:lnTo>
                  <a:lnTo>
                    <a:pt x="6038" y="2826"/>
                  </a:lnTo>
                  <a:lnTo>
                    <a:pt x="4665" y="0"/>
                  </a:lnTo>
                  <a:close/>
                  <a:moveTo>
                    <a:pt x="21600" y="848"/>
                  </a:moveTo>
                  <a:lnTo>
                    <a:pt x="17853" y="2469"/>
                  </a:lnTo>
                  <a:lnTo>
                    <a:pt x="20990" y="2469"/>
                  </a:lnTo>
                  <a:lnTo>
                    <a:pt x="21600" y="84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04" name="Google Shape;104;p8"/>
          <p:cNvGrpSpPr/>
          <p:nvPr/>
        </p:nvGrpSpPr>
        <p:grpSpPr>
          <a:xfrm>
            <a:off x="2971" y="4198305"/>
            <a:ext cx="462258" cy="577726"/>
            <a:chOff x="-1" y="-1"/>
            <a:chExt cx="462256" cy="577725"/>
          </a:xfrm>
        </p:grpSpPr>
        <p:sp>
          <p:nvSpPr>
            <p:cNvPr id="105" name="Google Shape;105;p8"/>
            <p:cNvSpPr/>
            <p:nvPr/>
          </p:nvSpPr>
          <p:spPr>
            <a:xfrm>
              <a:off x="83604" y="129132"/>
              <a:ext cx="378651" cy="4485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07" y="0"/>
                  </a:moveTo>
                  <a:lnTo>
                    <a:pt x="0" y="0"/>
                  </a:lnTo>
                  <a:lnTo>
                    <a:pt x="1636" y="1915"/>
                  </a:lnTo>
                  <a:lnTo>
                    <a:pt x="3335" y="3786"/>
                  </a:lnTo>
                  <a:lnTo>
                    <a:pt x="5086" y="5619"/>
                  </a:lnTo>
                  <a:lnTo>
                    <a:pt x="6881" y="7421"/>
                  </a:lnTo>
                  <a:lnTo>
                    <a:pt x="8708" y="9200"/>
                  </a:lnTo>
                  <a:lnTo>
                    <a:pt x="10557" y="10963"/>
                  </a:lnTo>
                  <a:lnTo>
                    <a:pt x="16143" y="16225"/>
                  </a:lnTo>
                  <a:lnTo>
                    <a:pt x="17984" y="17995"/>
                  </a:lnTo>
                  <a:lnTo>
                    <a:pt x="19798" y="19784"/>
                  </a:lnTo>
                  <a:lnTo>
                    <a:pt x="21574" y="21600"/>
                  </a:lnTo>
                  <a:lnTo>
                    <a:pt x="21600" y="21438"/>
                  </a:lnTo>
                  <a:lnTo>
                    <a:pt x="21535" y="21334"/>
                  </a:lnTo>
                  <a:lnTo>
                    <a:pt x="21480" y="21226"/>
                  </a:lnTo>
                  <a:lnTo>
                    <a:pt x="20654" y="19926"/>
                  </a:lnTo>
                  <a:lnTo>
                    <a:pt x="19628" y="18755"/>
                  </a:lnTo>
                  <a:lnTo>
                    <a:pt x="18479" y="17664"/>
                  </a:lnTo>
                  <a:lnTo>
                    <a:pt x="16926" y="16288"/>
                  </a:lnTo>
                  <a:lnTo>
                    <a:pt x="16861" y="15998"/>
                  </a:lnTo>
                  <a:lnTo>
                    <a:pt x="16880" y="15571"/>
                  </a:lnTo>
                  <a:lnTo>
                    <a:pt x="16897" y="15043"/>
                  </a:lnTo>
                  <a:lnTo>
                    <a:pt x="16900" y="14143"/>
                  </a:lnTo>
                  <a:lnTo>
                    <a:pt x="16859" y="13431"/>
                  </a:lnTo>
                  <a:lnTo>
                    <a:pt x="16764" y="12726"/>
                  </a:lnTo>
                  <a:lnTo>
                    <a:pt x="16301" y="11091"/>
                  </a:lnTo>
                  <a:lnTo>
                    <a:pt x="15528" y="9585"/>
                  </a:lnTo>
                  <a:lnTo>
                    <a:pt x="14523" y="8291"/>
                  </a:lnTo>
                  <a:lnTo>
                    <a:pt x="11468" y="8291"/>
                  </a:lnTo>
                  <a:lnTo>
                    <a:pt x="11448" y="6000"/>
                  </a:lnTo>
                  <a:lnTo>
                    <a:pt x="10786" y="3985"/>
                  </a:lnTo>
                  <a:lnTo>
                    <a:pt x="9584" y="2189"/>
                  </a:lnTo>
                  <a:lnTo>
                    <a:pt x="9297" y="1904"/>
                  </a:lnTo>
                  <a:lnTo>
                    <a:pt x="6159" y="1904"/>
                  </a:lnTo>
                  <a:lnTo>
                    <a:pt x="5815" y="1102"/>
                  </a:lnTo>
                  <a:lnTo>
                    <a:pt x="5511" y="296"/>
                  </a:lnTo>
                  <a:lnTo>
                    <a:pt x="54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27697" y="169138"/>
              <a:ext cx="329415" cy="3084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760" y="6076"/>
                  </a:lnTo>
                  <a:lnTo>
                    <a:pt x="3134" y="8414"/>
                  </a:lnTo>
                  <a:lnTo>
                    <a:pt x="5482" y="9607"/>
                  </a:lnTo>
                  <a:lnTo>
                    <a:pt x="5973" y="9739"/>
                  </a:lnTo>
                  <a:lnTo>
                    <a:pt x="6455" y="9929"/>
                  </a:lnTo>
                  <a:lnTo>
                    <a:pt x="6933" y="10145"/>
                  </a:lnTo>
                  <a:lnTo>
                    <a:pt x="7412" y="10352"/>
                  </a:lnTo>
                  <a:lnTo>
                    <a:pt x="7342" y="10522"/>
                  </a:lnTo>
                  <a:lnTo>
                    <a:pt x="4398" y="10796"/>
                  </a:lnTo>
                  <a:lnTo>
                    <a:pt x="6732" y="13672"/>
                  </a:lnTo>
                  <a:lnTo>
                    <a:pt x="9275" y="16109"/>
                  </a:lnTo>
                  <a:lnTo>
                    <a:pt x="12029" y="18114"/>
                  </a:lnTo>
                  <a:lnTo>
                    <a:pt x="14998" y="19694"/>
                  </a:lnTo>
                  <a:lnTo>
                    <a:pt x="18187" y="20853"/>
                  </a:lnTo>
                  <a:lnTo>
                    <a:pt x="21600" y="21600"/>
                  </a:lnTo>
                  <a:lnTo>
                    <a:pt x="19379" y="19074"/>
                  </a:lnTo>
                  <a:lnTo>
                    <a:pt x="17208" y="16508"/>
                  </a:lnTo>
                  <a:lnTo>
                    <a:pt x="15089" y="13900"/>
                  </a:lnTo>
                  <a:lnTo>
                    <a:pt x="13026" y="11248"/>
                  </a:lnTo>
                  <a:lnTo>
                    <a:pt x="11022" y="8547"/>
                  </a:lnTo>
                  <a:lnTo>
                    <a:pt x="9081" y="5794"/>
                  </a:lnTo>
                  <a:lnTo>
                    <a:pt x="7206" y="2988"/>
                  </a:lnTo>
                  <a:lnTo>
                    <a:pt x="6108" y="1247"/>
                  </a:lnTo>
                  <a:lnTo>
                    <a:pt x="3622" y="1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-1" y="-1"/>
              <a:ext cx="178395" cy="18694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" y="0"/>
                  </a:moveTo>
                  <a:lnTo>
                    <a:pt x="30" y="6901"/>
                  </a:lnTo>
                  <a:lnTo>
                    <a:pt x="0" y="8853"/>
                  </a:lnTo>
                  <a:lnTo>
                    <a:pt x="143" y="10562"/>
                  </a:lnTo>
                  <a:lnTo>
                    <a:pt x="653" y="12101"/>
                  </a:lnTo>
                  <a:lnTo>
                    <a:pt x="1516" y="13488"/>
                  </a:lnTo>
                  <a:lnTo>
                    <a:pt x="2714" y="14737"/>
                  </a:lnTo>
                  <a:lnTo>
                    <a:pt x="10220" y="21314"/>
                  </a:lnTo>
                  <a:lnTo>
                    <a:pt x="10041" y="21600"/>
                  </a:lnTo>
                  <a:lnTo>
                    <a:pt x="14632" y="21600"/>
                  </a:lnTo>
                  <a:lnTo>
                    <a:pt x="13324" y="19746"/>
                  </a:lnTo>
                  <a:lnTo>
                    <a:pt x="10123" y="14920"/>
                  </a:lnTo>
                  <a:lnTo>
                    <a:pt x="21600" y="14920"/>
                  </a:lnTo>
                  <a:lnTo>
                    <a:pt x="21220" y="13695"/>
                  </a:lnTo>
                  <a:lnTo>
                    <a:pt x="20432" y="11115"/>
                  </a:lnTo>
                  <a:lnTo>
                    <a:pt x="15142" y="6901"/>
                  </a:lnTo>
                  <a:lnTo>
                    <a:pt x="10381" y="4224"/>
                  </a:lnTo>
                  <a:lnTo>
                    <a:pt x="5349" y="1924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188212" y="109028"/>
              <a:ext cx="58373" cy="596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41" y="21600"/>
                  </a:lnTo>
                  <a:lnTo>
                    <a:pt x="21600" y="21600"/>
                  </a:lnTo>
                  <a:lnTo>
                    <a:pt x="12822" y="11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284632" y="273099"/>
              <a:ext cx="53555" cy="282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417" y="0"/>
                  </a:moveTo>
                  <a:lnTo>
                    <a:pt x="2126" y="21259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102" y="20157"/>
                  </a:lnTo>
                  <a:lnTo>
                    <a:pt x="1141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10" name="Google Shape;110;p8"/>
          <p:cNvGrpSpPr/>
          <p:nvPr/>
        </p:nvGrpSpPr>
        <p:grpSpPr>
          <a:xfrm>
            <a:off x="3866936" y="3721248"/>
            <a:ext cx="436031" cy="430863"/>
            <a:chOff x="0" y="0"/>
            <a:chExt cx="436029" cy="430862"/>
          </a:xfrm>
        </p:grpSpPr>
        <p:sp>
          <p:nvSpPr>
            <p:cNvPr id="111" name="Google Shape;111;p8"/>
            <p:cNvSpPr/>
            <p:nvPr/>
          </p:nvSpPr>
          <p:spPr>
            <a:xfrm>
              <a:off x="0" y="0"/>
              <a:ext cx="436007" cy="4308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4" y="0"/>
                  </a:moveTo>
                  <a:lnTo>
                    <a:pt x="5756" y="3476"/>
                  </a:lnTo>
                  <a:lnTo>
                    <a:pt x="5857" y="5212"/>
                  </a:lnTo>
                  <a:lnTo>
                    <a:pt x="5963" y="6839"/>
                  </a:lnTo>
                  <a:lnTo>
                    <a:pt x="5955" y="7245"/>
                  </a:lnTo>
                  <a:lnTo>
                    <a:pt x="5861" y="7592"/>
                  </a:lnTo>
                  <a:lnTo>
                    <a:pt x="5668" y="7896"/>
                  </a:lnTo>
                  <a:lnTo>
                    <a:pt x="5366" y="8177"/>
                  </a:lnTo>
                  <a:lnTo>
                    <a:pt x="4034" y="9204"/>
                  </a:lnTo>
                  <a:lnTo>
                    <a:pt x="0" y="12397"/>
                  </a:lnTo>
                  <a:lnTo>
                    <a:pt x="336" y="12499"/>
                  </a:lnTo>
                  <a:lnTo>
                    <a:pt x="562" y="12575"/>
                  </a:lnTo>
                  <a:lnTo>
                    <a:pt x="6628" y="14154"/>
                  </a:lnTo>
                  <a:lnTo>
                    <a:pt x="8134" y="16492"/>
                  </a:lnTo>
                  <a:lnTo>
                    <a:pt x="8634" y="17890"/>
                  </a:lnTo>
                  <a:lnTo>
                    <a:pt x="9653" y="20677"/>
                  </a:lnTo>
                  <a:lnTo>
                    <a:pt x="9752" y="20952"/>
                  </a:lnTo>
                  <a:lnTo>
                    <a:pt x="9868" y="21219"/>
                  </a:lnTo>
                  <a:lnTo>
                    <a:pt x="10021" y="21600"/>
                  </a:lnTo>
                  <a:lnTo>
                    <a:pt x="10242" y="21261"/>
                  </a:lnTo>
                  <a:lnTo>
                    <a:pt x="10393" y="21035"/>
                  </a:lnTo>
                  <a:lnTo>
                    <a:pt x="13000" y="16896"/>
                  </a:lnTo>
                  <a:lnTo>
                    <a:pt x="13813" y="15589"/>
                  </a:lnTo>
                  <a:lnTo>
                    <a:pt x="14034" y="15231"/>
                  </a:lnTo>
                  <a:lnTo>
                    <a:pt x="14277" y="15072"/>
                  </a:lnTo>
                  <a:lnTo>
                    <a:pt x="14865" y="15072"/>
                  </a:lnTo>
                  <a:lnTo>
                    <a:pt x="15523" y="15064"/>
                  </a:lnTo>
                  <a:lnTo>
                    <a:pt x="17143" y="15006"/>
                  </a:lnTo>
                  <a:lnTo>
                    <a:pt x="17953" y="14985"/>
                  </a:lnTo>
                  <a:lnTo>
                    <a:pt x="21600" y="14977"/>
                  </a:lnTo>
                  <a:lnTo>
                    <a:pt x="21495" y="14539"/>
                  </a:lnTo>
                  <a:lnTo>
                    <a:pt x="21358" y="14334"/>
                  </a:lnTo>
                  <a:lnTo>
                    <a:pt x="19341" y="11839"/>
                  </a:lnTo>
                  <a:lnTo>
                    <a:pt x="18403" y="10693"/>
                  </a:lnTo>
                  <a:lnTo>
                    <a:pt x="17450" y="9561"/>
                  </a:lnTo>
                  <a:lnTo>
                    <a:pt x="17187" y="9189"/>
                  </a:lnTo>
                  <a:lnTo>
                    <a:pt x="17049" y="8817"/>
                  </a:lnTo>
                  <a:lnTo>
                    <a:pt x="17032" y="8425"/>
                  </a:lnTo>
                  <a:lnTo>
                    <a:pt x="17133" y="7989"/>
                  </a:lnTo>
                  <a:lnTo>
                    <a:pt x="17355" y="7301"/>
                  </a:lnTo>
                  <a:lnTo>
                    <a:pt x="17558" y="6607"/>
                  </a:lnTo>
                  <a:lnTo>
                    <a:pt x="17946" y="5212"/>
                  </a:lnTo>
                  <a:lnTo>
                    <a:pt x="18251" y="4124"/>
                  </a:lnTo>
                  <a:lnTo>
                    <a:pt x="12144" y="4124"/>
                  </a:lnTo>
                  <a:lnTo>
                    <a:pt x="11685" y="4076"/>
                  </a:lnTo>
                  <a:lnTo>
                    <a:pt x="11428" y="3908"/>
                  </a:lnTo>
                  <a:lnTo>
                    <a:pt x="10120" y="3040"/>
                  </a:lnTo>
                  <a:lnTo>
                    <a:pt x="6056" y="267"/>
                  </a:lnTo>
                  <a:lnTo>
                    <a:pt x="5865" y="173"/>
                  </a:lnTo>
                  <a:lnTo>
                    <a:pt x="556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399206" y="292437"/>
              <a:ext cx="3682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87" y="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245134" y="29070"/>
              <a:ext cx="138291" cy="2716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80" y="21597"/>
                  </a:moveTo>
                  <a:lnTo>
                    <a:pt x="6725" y="21597"/>
                  </a:lnTo>
                  <a:lnTo>
                    <a:pt x="8099" y="21600"/>
                  </a:lnTo>
                  <a:lnTo>
                    <a:pt x="8580" y="21597"/>
                  </a:lnTo>
                  <a:close/>
                  <a:moveTo>
                    <a:pt x="21600" y="0"/>
                  </a:moveTo>
                  <a:lnTo>
                    <a:pt x="20543" y="190"/>
                  </a:lnTo>
                  <a:lnTo>
                    <a:pt x="19898" y="299"/>
                  </a:lnTo>
                  <a:lnTo>
                    <a:pt x="5513" y="3174"/>
                  </a:lnTo>
                  <a:lnTo>
                    <a:pt x="907" y="4061"/>
                  </a:lnTo>
                  <a:lnTo>
                    <a:pt x="0" y="4231"/>
                  </a:lnTo>
                  <a:lnTo>
                    <a:pt x="19255" y="4231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14" name="Google Shape;114;p8"/>
          <p:cNvGrpSpPr/>
          <p:nvPr/>
        </p:nvGrpSpPr>
        <p:grpSpPr>
          <a:xfrm>
            <a:off x="3108462" y="1101254"/>
            <a:ext cx="438863" cy="432946"/>
            <a:chOff x="0" y="0"/>
            <a:chExt cx="438861" cy="432944"/>
          </a:xfrm>
        </p:grpSpPr>
        <p:sp>
          <p:nvSpPr>
            <p:cNvPr id="115" name="Google Shape;115;p8"/>
            <p:cNvSpPr/>
            <p:nvPr/>
          </p:nvSpPr>
          <p:spPr>
            <a:xfrm>
              <a:off x="0" y="0"/>
              <a:ext cx="438861" cy="4329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6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8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0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5" y="21277"/>
                  </a:lnTo>
                  <a:lnTo>
                    <a:pt x="10278" y="21056"/>
                  </a:lnTo>
                  <a:lnTo>
                    <a:pt x="10421" y="20829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903" y="15257"/>
                  </a:lnTo>
                  <a:lnTo>
                    <a:pt x="14203" y="15108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6" y="5432"/>
                  </a:lnTo>
                  <a:lnTo>
                    <a:pt x="18179" y="4152"/>
                  </a:lnTo>
                  <a:lnTo>
                    <a:pt x="11805" y="4152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5" y="3374"/>
                  </a:lnTo>
                  <a:lnTo>
                    <a:pt x="9861" y="2957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239852" y="31102"/>
              <a:ext cx="143167" cy="521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2"/>
                  </a:lnTo>
                  <a:lnTo>
                    <a:pt x="19956" y="1279"/>
                  </a:lnTo>
                  <a:lnTo>
                    <a:pt x="10895" y="10992"/>
                  </a:lnTo>
                  <a:lnTo>
                    <a:pt x="6691" y="15579"/>
                  </a:lnTo>
                  <a:lnTo>
                    <a:pt x="2502" y="20313"/>
                  </a:lnTo>
                  <a:lnTo>
                    <a:pt x="1193" y="21447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4" y="10985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17" name="Google Shape;117;p8"/>
          <p:cNvGrpSpPr/>
          <p:nvPr/>
        </p:nvGrpSpPr>
        <p:grpSpPr>
          <a:xfrm>
            <a:off x="1184112" y="876244"/>
            <a:ext cx="438838" cy="432246"/>
            <a:chOff x="0" y="0"/>
            <a:chExt cx="438837" cy="432245"/>
          </a:xfrm>
        </p:grpSpPr>
        <p:sp>
          <p:nvSpPr>
            <p:cNvPr id="118" name="Google Shape;118;p8"/>
            <p:cNvSpPr/>
            <p:nvPr/>
          </p:nvSpPr>
          <p:spPr>
            <a:xfrm>
              <a:off x="0" y="0"/>
              <a:ext cx="438837" cy="43224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90" y="0"/>
                  </a:moveTo>
                  <a:lnTo>
                    <a:pt x="5590" y="317"/>
                  </a:lnTo>
                  <a:lnTo>
                    <a:pt x="5582" y="491"/>
                  </a:lnTo>
                  <a:lnTo>
                    <a:pt x="5761" y="3814"/>
                  </a:lnTo>
                  <a:lnTo>
                    <a:pt x="5851" y="5389"/>
                  </a:lnTo>
                  <a:lnTo>
                    <a:pt x="5955" y="6963"/>
                  </a:lnTo>
                  <a:lnTo>
                    <a:pt x="5944" y="7339"/>
                  </a:lnTo>
                  <a:lnTo>
                    <a:pt x="5850" y="7651"/>
                  </a:lnTo>
                  <a:lnTo>
                    <a:pt x="5667" y="7917"/>
                  </a:lnTo>
                  <a:lnTo>
                    <a:pt x="5388" y="8156"/>
                  </a:lnTo>
                  <a:lnTo>
                    <a:pt x="4873" y="8535"/>
                  </a:lnTo>
                  <a:lnTo>
                    <a:pt x="4370" y="8931"/>
                  </a:lnTo>
                  <a:lnTo>
                    <a:pt x="3372" y="9737"/>
                  </a:lnTo>
                  <a:lnTo>
                    <a:pt x="0" y="12424"/>
                  </a:lnTo>
                  <a:lnTo>
                    <a:pt x="6646" y="14163"/>
                  </a:lnTo>
                  <a:lnTo>
                    <a:pt x="8116" y="16498"/>
                  </a:lnTo>
                  <a:lnTo>
                    <a:pt x="8631" y="17944"/>
                  </a:lnTo>
                  <a:lnTo>
                    <a:pt x="9755" y="21049"/>
                  </a:lnTo>
                  <a:lnTo>
                    <a:pt x="9845" y="21264"/>
                  </a:lnTo>
                  <a:lnTo>
                    <a:pt x="9976" y="21600"/>
                  </a:lnTo>
                  <a:lnTo>
                    <a:pt x="12811" y="17088"/>
                  </a:lnTo>
                  <a:lnTo>
                    <a:pt x="13957" y="15238"/>
                  </a:lnTo>
                  <a:lnTo>
                    <a:pt x="14221" y="15063"/>
                  </a:lnTo>
                  <a:lnTo>
                    <a:pt x="15331" y="15063"/>
                  </a:lnTo>
                  <a:lnTo>
                    <a:pt x="15986" y="15045"/>
                  </a:lnTo>
                  <a:lnTo>
                    <a:pt x="21600" y="14836"/>
                  </a:lnTo>
                  <a:lnTo>
                    <a:pt x="21371" y="14522"/>
                  </a:lnTo>
                  <a:lnTo>
                    <a:pt x="21236" y="14319"/>
                  </a:lnTo>
                  <a:lnTo>
                    <a:pt x="18261" y="10651"/>
                  </a:lnTo>
                  <a:lnTo>
                    <a:pt x="17310" y="9501"/>
                  </a:lnTo>
                  <a:lnTo>
                    <a:pt x="17087" y="9187"/>
                  </a:lnTo>
                  <a:lnTo>
                    <a:pt x="16956" y="8870"/>
                  </a:lnTo>
                  <a:lnTo>
                    <a:pt x="16929" y="8527"/>
                  </a:lnTo>
                  <a:lnTo>
                    <a:pt x="17014" y="8138"/>
                  </a:lnTo>
                  <a:lnTo>
                    <a:pt x="17252" y="7399"/>
                  </a:lnTo>
                  <a:lnTo>
                    <a:pt x="17469" y="6653"/>
                  </a:lnTo>
                  <a:lnTo>
                    <a:pt x="17881" y="5153"/>
                  </a:lnTo>
                  <a:lnTo>
                    <a:pt x="18136" y="4239"/>
                  </a:lnTo>
                  <a:lnTo>
                    <a:pt x="11980" y="4239"/>
                  </a:lnTo>
                  <a:lnTo>
                    <a:pt x="11703" y="4200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243382" y="29286"/>
              <a:ext cx="140616" cy="2722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07" y="21594"/>
                  </a:moveTo>
                  <a:lnTo>
                    <a:pt x="6996" y="21594"/>
                  </a:lnTo>
                  <a:lnTo>
                    <a:pt x="8416" y="21600"/>
                  </a:lnTo>
                  <a:lnTo>
                    <a:pt x="10407" y="21594"/>
                  </a:lnTo>
                  <a:close/>
                  <a:moveTo>
                    <a:pt x="21600" y="0"/>
                  </a:moveTo>
                  <a:lnTo>
                    <a:pt x="0" y="4408"/>
                  </a:lnTo>
                  <a:lnTo>
                    <a:pt x="19213" y="440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20" name="Google Shape;120;p8"/>
          <p:cNvGrpSpPr/>
          <p:nvPr/>
        </p:nvGrpSpPr>
        <p:grpSpPr>
          <a:xfrm>
            <a:off x="1597239" y="3822922"/>
            <a:ext cx="438278" cy="431751"/>
            <a:chOff x="0" y="0"/>
            <a:chExt cx="438277" cy="431749"/>
          </a:xfrm>
        </p:grpSpPr>
        <p:sp>
          <p:nvSpPr>
            <p:cNvPr id="121" name="Google Shape;121;p8"/>
            <p:cNvSpPr/>
            <p:nvPr/>
          </p:nvSpPr>
          <p:spPr>
            <a:xfrm>
              <a:off x="0" y="0"/>
              <a:ext cx="438277" cy="4317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12" y="0"/>
                  </a:moveTo>
                  <a:lnTo>
                    <a:pt x="5701" y="3490"/>
                  </a:lnTo>
                  <a:lnTo>
                    <a:pt x="5802" y="5213"/>
                  </a:lnTo>
                  <a:lnTo>
                    <a:pt x="5917" y="6884"/>
                  </a:lnTo>
                  <a:lnTo>
                    <a:pt x="5912" y="7262"/>
                  </a:lnTo>
                  <a:lnTo>
                    <a:pt x="5827" y="7574"/>
                  </a:lnTo>
                  <a:lnTo>
                    <a:pt x="5655" y="7843"/>
                  </a:lnTo>
                  <a:lnTo>
                    <a:pt x="5388" y="8091"/>
                  </a:lnTo>
                  <a:lnTo>
                    <a:pt x="4052" y="9135"/>
                  </a:lnTo>
                  <a:lnTo>
                    <a:pt x="0" y="12355"/>
                  </a:lnTo>
                  <a:lnTo>
                    <a:pt x="254" y="12443"/>
                  </a:lnTo>
                  <a:lnTo>
                    <a:pt x="410" y="12508"/>
                  </a:lnTo>
                  <a:lnTo>
                    <a:pt x="5138" y="13767"/>
                  </a:lnTo>
                  <a:lnTo>
                    <a:pt x="7174" y="14279"/>
                  </a:lnTo>
                  <a:lnTo>
                    <a:pt x="7401" y="14531"/>
                  </a:lnTo>
                  <a:lnTo>
                    <a:pt x="7568" y="15011"/>
                  </a:lnTo>
                  <a:lnTo>
                    <a:pt x="8135" y="16623"/>
                  </a:lnTo>
                  <a:lnTo>
                    <a:pt x="8717" y="18247"/>
                  </a:lnTo>
                  <a:lnTo>
                    <a:pt x="9929" y="21600"/>
                  </a:lnTo>
                  <a:lnTo>
                    <a:pt x="12999" y="16725"/>
                  </a:lnTo>
                  <a:lnTo>
                    <a:pt x="13646" y="15746"/>
                  </a:lnTo>
                  <a:lnTo>
                    <a:pt x="14179" y="15243"/>
                  </a:lnTo>
                  <a:lnTo>
                    <a:pt x="14887" y="15048"/>
                  </a:lnTo>
                  <a:lnTo>
                    <a:pt x="16054" y="14997"/>
                  </a:lnTo>
                  <a:lnTo>
                    <a:pt x="21600" y="14809"/>
                  </a:lnTo>
                  <a:lnTo>
                    <a:pt x="21358" y="14491"/>
                  </a:lnTo>
                  <a:lnTo>
                    <a:pt x="21199" y="14272"/>
                  </a:lnTo>
                  <a:lnTo>
                    <a:pt x="18170" y="10532"/>
                  </a:lnTo>
                  <a:lnTo>
                    <a:pt x="17205" y="9366"/>
                  </a:lnTo>
                  <a:lnTo>
                    <a:pt x="17016" y="9092"/>
                  </a:lnTo>
                  <a:lnTo>
                    <a:pt x="16916" y="8819"/>
                  </a:lnTo>
                  <a:lnTo>
                    <a:pt x="16901" y="8530"/>
                  </a:lnTo>
                  <a:lnTo>
                    <a:pt x="16965" y="8206"/>
                  </a:lnTo>
                  <a:lnTo>
                    <a:pt x="17399" y="6711"/>
                  </a:lnTo>
                  <a:lnTo>
                    <a:pt x="17830" y="5193"/>
                  </a:lnTo>
                  <a:lnTo>
                    <a:pt x="18143" y="4078"/>
                  </a:lnTo>
                  <a:lnTo>
                    <a:pt x="11819" y="4078"/>
                  </a:lnTo>
                  <a:lnTo>
                    <a:pt x="11448" y="3972"/>
                  </a:lnTo>
                  <a:lnTo>
                    <a:pt x="11066" y="3747"/>
                  </a:lnTo>
                  <a:lnTo>
                    <a:pt x="9850" y="2889"/>
                  </a:lnTo>
                  <a:lnTo>
                    <a:pt x="5986" y="254"/>
                  </a:lnTo>
                  <a:lnTo>
                    <a:pt x="5793" y="16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239821" y="29805"/>
              <a:ext cx="141801" cy="517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71" y="838"/>
                  </a:lnTo>
                  <a:lnTo>
                    <a:pt x="20085" y="1279"/>
                  </a:lnTo>
                  <a:lnTo>
                    <a:pt x="6743" y="15576"/>
                  </a:lnTo>
                  <a:lnTo>
                    <a:pt x="2516" y="20354"/>
                  </a:lnTo>
                  <a:lnTo>
                    <a:pt x="1193" y="21483"/>
                  </a:lnTo>
                  <a:lnTo>
                    <a:pt x="0" y="21600"/>
                  </a:lnTo>
                  <a:lnTo>
                    <a:pt x="19544" y="21600"/>
                  </a:lnTo>
                  <a:lnTo>
                    <a:pt x="21339" y="4313"/>
                  </a:lnTo>
                  <a:lnTo>
                    <a:pt x="21418" y="2525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1" y="3501056"/>
            <a:ext cx="315686" cy="425833"/>
            <a:chOff x="0" y="0"/>
            <a:chExt cx="315684" cy="425831"/>
          </a:xfrm>
        </p:grpSpPr>
        <p:sp>
          <p:nvSpPr>
            <p:cNvPr id="124" name="Google Shape;124;p8"/>
            <p:cNvSpPr/>
            <p:nvPr/>
          </p:nvSpPr>
          <p:spPr>
            <a:xfrm>
              <a:off x="0" y="0"/>
              <a:ext cx="315684" cy="42583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0" y="13882"/>
                  </a:lnTo>
                  <a:lnTo>
                    <a:pt x="877" y="14075"/>
                  </a:lnTo>
                  <a:lnTo>
                    <a:pt x="1579" y="14368"/>
                  </a:lnTo>
                  <a:lnTo>
                    <a:pt x="2091" y="14815"/>
                  </a:lnTo>
                  <a:lnTo>
                    <a:pt x="2390" y="15468"/>
                  </a:lnTo>
                  <a:lnTo>
                    <a:pt x="2534" y="15892"/>
                  </a:lnTo>
                  <a:lnTo>
                    <a:pt x="2736" y="16309"/>
                  </a:lnTo>
                  <a:lnTo>
                    <a:pt x="2964" y="16722"/>
                  </a:lnTo>
                  <a:lnTo>
                    <a:pt x="3185" y="17137"/>
                  </a:lnTo>
                  <a:lnTo>
                    <a:pt x="5399" y="21600"/>
                  </a:lnTo>
                  <a:lnTo>
                    <a:pt x="6453" y="20417"/>
                  </a:lnTo>
                  <a:lnTo>
                    <a:pt x="7486" y="19277"/>
                  </a:lnTo>
                  <a:lnTo>
                    <a:pt x="8455" y="18147"/>
                  </a:lnTo>
                  <a:lnTo>
                    <a:pt x="9320" y="16994"/>
                  </a:lnTo>
                  <a:lnTo>
                    <a:pt x="10213" y="15953"/>
                  </a:lnTo>
                  <a:lnTo>
                    <a:pt x="11299" y="15248"/>
                  </a:lnTo>
                  <a:lnTo>
                    <a:pt x="12634" y="14901"/>
                  </a:lnTo>
                  <a:lnTo>
                    <a:pt x="15165" y="14901"/>
                  </a:lnTo>
                  <a:lnTo>
                    <a:pt x="21600" y="14723"/>
                  </a:lnTo>
                  <a:lnTo>
                    <a:pt x="21205" y="14347"/>
                  </a:lnTo>
                  <a:lnTo>
                    <a:pt x="20962" y="14105"/>
                  </a:lnTo>
                  <a:lnTo>
                    <a:pt x="16782" y="10338"/>
                  </a:lnTo>
                  <a:lnTo>
                    <a:pt x="15065" y="8813"/>
                  </a:lnTo>
                  <a:lnTo>
                    <a:pt x="14977" y="8508"/>
                  </a:lnTo>
                  <a:lnTo>
                    <a:pt x="15166" y="8053"/>
                  </a:lnTo>
                  <a:lnTo>
                    <a:pt x="15705" y="6724"/>
                  </a:lnTo>
                  <a:lnTo>
                    <a:pt x="16226" y="5391"/>
                  </a:lnTo>
                  <a:lnTo>
                    <a:pt x="16799" y="3892"/>
                  </a:lnTo>
                  <a:lnTo>
                    <a:pt x="8331" y="3892"/>
                  </a:lnTo>
                  <a:lnTo>
                    <a:pt x="7739" y="3841"/>
                  </a:lnTo>
                  <a:lnTo>
                    <a:pt x="5626" y="2811"/>
                  </a:lnTo>
                  <a:lnTo>
                    <a:pt x="25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121754" y="22835"/>
              <a:ext cx="138343" cy="2725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4" y="21469"/>
                  </a:moveTo>
                  <a:lnTo>
                    <a:pt x="9820" y="21469"/>
                  </a:lnTo>
                  <a:lnTo>
                    <a:pt x="13565" y="21515"/>
                  </a:lnTo>
                  <a:lnTo>
                    <a:pt x="14555" y="21600"/>
                  </a:lnTo>
                  <a:lnTo>
                    <a:pt x="15594" y="21469"/>
                  </a:lnTo>
                  <a:close/>
                  <a:moveTo>
                    <a:pt x="21600" y="0"/>
                  </a:moveTo>
                  <a:lnTo>
                    <a:pt x="0" y="4270"/>
                  </a:lnTo>
                  <a:lnTo>
                    <a:pt x="19323" y="4270"/>
                  </a:lnTo>
                  <a:lnTo>
                    <a:pt x="20345" y="2440"/>
                  </a:lnTo>
                  <a:lnTo>
                    <a:pt x="20651" y="1873"/>
                  </a:lnTo>
                  <a:lnTo>
                    <a:pt x="20952" y="128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26" name="Google Shape;126;p8"/>
          <p:cNvGrpSpPr/>
          <p:nvPr/>
        </p:nvGrpSpPr>
        <p:grpSpPr>
          <a:xfrm>
            <a:off x="3113409" y="5756593"/>
            <a:ext cx="474573" cy="461968"/>
            <a:chOff x="0" y="0"/>
            <a:chExt cx="474572" cy="461967"/>
          </a:xfrm>
        </p:grpSpPr>
        <p:sp>
          <p:nvSpPr>
            <p:cNvPr id="127" name="Google Shape;127;p8"/>
            <p:cNvSpPr/>
            <p:nvPr/>
          </p:nvSpPr>
          <p:spPr>
            <a:xfrm>
              <a:off x="0" y="0"/>
              <a:ext cx="417483" cy="4619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7" y="0"/>
                  </a:moveTo>
                  <a:lnTo>
                    <a:pt x="13309" y="455"/>
                  </a:lnTo>
                  <a:lnTo>
                    <a:pt x="11209" y="1501"/>
                  </a:lnTo>
                  <a:lnTo>
                    <a:pt x="9644" y="2937"/>
                  </a:lnTo>
                  <a:lnTo>
                    <a:pt x="8526" y="4795"/>
                  </a:lnTo>
                  <a:lnTo>
                    <a:pt x="8028" y="6966"/>
                  </a:lnTo>
                  <a:lnTo>
                    <a:pt x="8321" y="9342"/>
                  </a:lnTo>
                  <a:lnTo>
                    <a:pt x="9577" y="11814"/>
                  </a:lnTo>
                  <a:lnTo>
                    <a:pt x="0" y="19812"/>
                  </a:lnTo>
                  <a:lnTo>
                    <a:pt x="1859" y="21600"/>
                  </a:lnTo>
                  <a:lnTo>
                    <a:pt x="11541" y="13530"/>
                  </a:lnTo>
                  <a:lnTo>
                    <a:pt x="20905" y="13530"/>
                  </a:lnTo>
                  <a:lnTo>
                    <a:pt x="21403" y="13279"/>
                  </a:lnTo>
                  <a:lnTo>
                    <a:pt x="21600" y="13095"/>
                  </a:lnTo>
                  <a:lnTo>
                    <a:pt x="16320" y="13095"/>
                  </a:lnTo>
                  <a:lnTo>
                    <a:pt x="13842" y="12641"/>
                  </a:lnTo>
                  <a:lnTo>
                    <a:pt x="11806" y="11404"/>
                  </a:lnTo>
                  <a:lnTo>
                    <a:pt x="10430" y="9580"/>
                  </a:lnTo>
                  <a:lnTo>
                    <a:pt x="9930" y="7363"/>
                  </a:lnTo>
                  <a:lnTo>
                    <a:pt x="10436" y="5174"/>
                  </a:lnTo>
                  <a:lnTo>
                    <a:pt x="11792" y="3376"/>
                  </a:lnTo>
                  <a:lnTo>
                    <a:pt x="13790" y="2158"/>
                  </a:lnTo>
                  <a:lnTo>
                    <a:pt x="16220" y="1706"/>
                  </a:lnTo>
                  <a:lnTo>
                    <a:pt x="21462" y="1706"/>
                  </a:lnTo>
                  <a:lnTo>
                    <a:pt x="20139" y="838"/>
                  </a:lnTo>
                  <a:lnTo>
                    <a:pt x="17924" y="130"/>
                  </a:lnTo>
                  <a:lnTo>
                    <a:pt x="1559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313499" y="36491"/>
              <a:ext cx="161073" cy="2435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86" y="0"/>
                  </a:moveTo>
                  <a:lnTo>
                    <a:pt x="0" y="0"/>
                  </a:lnTo>
                  <a:lnTo>
                    <a:pt x="6442" y="847"/>
                  </a:lnTo>
                  <a:lnTo>
                    <a:pt x="11731" y="3171"/>
                  </a:lnTo>
                  <a:lnTo>
                    <a:pt x="15314" y="6613"/>
                  </a:lnTo>
                  <a:lnTo>
                    <a:pt x="16639" y="10815"/>
                  </a:lnTo>
                  <a:lnTo>
                    <a:pt x="15363" y="15014"/>
                  </a:lnTo>
                  <a:lnTo>
                    <a:pt x="11859" y="18441"/>
                  </a:lnTo>
                  <a:lnTo>
                    <a:pt x="6650" y="20751"/>
                  </a:lnTo>
                  <a:lnTo>
                    <a:pt x="259" y="21600"/>
                  </a:lnTo>
                  <a:lnTo>
                    <a:pt x="13944" y="21600"/>
                  </a:lnTo>
                  <a:lnTo>
                    <a:pt x="17692" y="19047"/>
                  </a:lnTo>
                  <a:lnTo>
                    <a:pt x="20482" y="15464"/>
                  </a:lnTo>
                  <a:lnTo>
                    <a:pt x="21600" y="11597"/>
                  </a:lnTo>
                  <a:lnTo>
                    <a:pt x="21077" y="7695"/>
                  </a:lnTo>
                  <a:lnTo>
                    <a:pt x="18941" y="4008"/>
                  </a:lnTo>
                  <a:lnTo>
                    <a:pt x="15224" y="786"/>
                  </a:lnTo>
                  <a:lnTo>
                    <a:pt x="1358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223062" y="289361"/>
              <a:ext cx="180990" cy="274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6211" y="17713"/>
                  </a:lnTo>
                  <a:lnTo>
                    <a:pt x="12278" y="21600"/>
                  </a:lnTo>
                  <a:lnTo>
                    <a:pt x="17893" y="13631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30" name="Google Shape;130;p8"/>
          <p:cNvGrpSpPr/>
          <p:nvPr/>
        </p:nvGrpSpPr>
        <p:grpSpPr>
          <a:xfrm>
            <a:off x="843301" y="5857528"/>
            <a:ext cx="474954" cy="462696"/>
            <a:chOff x="0" y="0"/>
            <a:chExt cx="474953" cy="462695"/>
          </a:xfrm>
        </p:grpSpPr>
        <p:sp>
          <p:nvSpPr>
            <p:cNvPr id="131" name="Google Shape;131;p8"/>
            <p:cNvSpPr/>
            <p:nvPr/>
          </p:nvSpPr>
          <p:spPr>
            <a:xfrm>
              <a:off x="0" y="0"/>
              <a:ext cx="417017" cy="4626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77" y="0"/>
                  </a:moveTo>
                  <a:lnTo>
                    <a:pt x="13357" y="500"/>
                  </a:lnTo>
                  <a:lnTo>
                    <a:pt x="11267" y="1486"/>
                  </a:lnTo>
                  <a:lnTo>
                    <a:pt x="9686" y="2853"/>
                  </a:lnTo>
                  <a:lnTo>
                    <a:pt x="8621" y="4586"/>
                  </a:lnTo>
                  <a:lnTo>
                    <a:pt x="8077" y="6673"/>
                  </a:lnTo>
                  <a:lnTo>
                    <a:pt x="8048" y="8040"/>
                  </a:lnTo>
                  <a:lnTo>
                    <a:pt x="8303" y="9349"/>
                  </a:lnTo>
                  <a:lnTo>
                    <a:pt x="8828" y="10604"/>
                  </a:lnTo>
                  <a:lnTo>
                    <a:pt x="9611" y="11807"/>
                  </a:lnTo>
                  <a:lnTo>
                    <a:pt x="0" y="19810"/>
                  </a:lnTo>
                  <a:lnTo>
                    <a:pt x="1854" y="21600"/>
                  </a:lnTo>
                  <a:lnTo>
                    <a:pt x="9160" y="15530"/>
                  </a:lnTo>
                  <a:lnTo>
                    <a:pt x="10959" y="14017"/>
                  </a:lnTo>
                  <a:lnTo>
                    <a:pt x="11289" y="13789"/>
                  </a:lnTo>
                  <a:lnTo>
                    <a:pt x="11597" y="13698"/>
                  </a:lnTo>
                  <a:lnTo>
                    <a:pt x="20647" y="13698"/>
                  </a:lnTo>
                  <a:lnTo>
                    <a:pt x="21320" y="13369"/>
                  </a:lnTo>
                  <a:lnTo>
                    <a:pt x="21600" y="13114"/>
                  </a:lnTo>
                  <a:lnTo>
                    <a:pt x="16293" y="13114"/>
                  </a:lnTo>
                  <a:lnTo>
                    <a:pt x="13810" y="12642"/>
                  </a:lnTo>
                  <a:lnTo>
                    <a:pt x="11794" y="11400"/>
                  </a:lnTo>
                  <a:lnTo>
                    <a:pt x="10444" y="9572"/>
                  </a:lnTo>
                  <a:lnTo>
                    <a:pt x="9963" y="7343"/>
                  </a:lnTo>
                  <a:lnTo>
                    <a:pt x="10475" y="5156"/>
                  </a:lnTo>
                  <a:lnTo>
                    <a:pt x="11836" y="3370"/>
                  </a:lnTo>
                  <a:lnTo>
                    <a:pt x="13841" y="2168"/>
                  </a:lnTo>
                  <a:lnTo>
                    <a:pt x="16283" y="1732"/>
                  </a:lnTo>
                  <a:lnTo>
                    <a:pt x="21490" y="1732"/>
                  </a:lnTo>
                  <a:lnTo>
                    <a:pt x="19988" y="765"/>
                  </a:lnTo>
                  <a:lnTo>
                    <a:pt x="17895" y="90"/>
                  </a:lnTo>
                  <a:lnTo>
                    <a:pt x="1567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314363" y="37104"/>
              <a:ext cx="160590" cy="2438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21" y="0"/>
                  </a:moveTo>
                  <a:lnTo>
                    <a:pt x="0" y="0"/>
                  </a:lnTo>
                  <a:lnTo>
                    <a:pt x="6492" y="886"/>
                  </a:lnTo>
                  <a:lnTo>
                    <a:pt x="11785" y="3265"/>
                  </a:lnTo>
                  <a:lnTo>
                    <a:pt x="15324" y="6768"/>
                  </a:lnTo>
                  <a:lnTo>
                    <a:pt x="16554" y="11026"/>
                  </a:lnTo>
                  <a:lnTo>
                    <a:pt x="15170" y="15171"/>
                  </a:lnTo>
                  <a:lnTo>
                    <a:pt x="11594" y="18545"/>
                  </a:lnTo>
                  <a:lnTo>
                    <a:pt x="6366" y="20804"/>
                  </a:lnTo>
                  <a:lnTo>
                    <a:pt x="26" y="21600"/>
                  </a:lnTo>
                  <a:lnTo>
                    <a:pt x="13807" y="21600"/>
                  </a:lnTo>
                  <a:lnTo>
                    <a:pt x="17487" y="19153"/>
                  </a:lnTo>
                  <a:lnTo>
                    <a:pt x="20430" y="15479"/>
                  </a:lnTo>
                  <a:lnTo>
                    <a:pt x="21600" y="11532"/>
                  </a:lnTo>
                  <a:lnTo>
                    <a:pt x="21017" y="7560"/>
                  </a:lnTo>
                  <a:lnTo>
                    <a:pt x="18698" y="3812"/>
                  </a:lnTo>
                  <a:lnTo>
                    <a:pt x="14663" y="538"/>
                  </a:lnTo>
                  <a:lnTo>
                    <a:pt x="1352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223888" y="293419"/>
              <a:ext cx="174726" cy="240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69" y="692"/>
                  </a:lnTo>
                  <a:lnTo>
                    <a:pt x="1667" y="3631"/>
                  </a:lnTo>
                  <a:lnTo>
                    <a:pt x="7150" y="18647"/>
                  </a:lnTo>
                  <a:lnTo>
                    <a:pt x="12801" y="21600"/>
                  </a:lnTo>
                  <a:lnTo>
                    <a:pt x="18271" y="13081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34" name="Google Shape;134;p8"/>
          <p:cNvGrpSpPr/>
          <p:nvPr/>
        </p:nvGrpSpPr>
        <p:grpSpPr>
          <a:xfrm>
            <a:off x="3025462" y="3496397"/>
            <a:ext cx="474810" cy="461964"/>
            <a:chOff x="0" y="0"/>
            <a:chExt cx="474809" cy="461963"/>
          </a:xfrm>
        </p:grpSpPr>
        <p:sp>
          <p:nvSpPr>
            <p:cNvPr id="135" name="Google Shape;135;p8"/>
            <p:cNvSpPr/>
            <p:nvPr/>
          </p:nvSpPr>
          <p:spPr>
            <a:xfrm>
              <a:off x="0" y="0"/>
              <a:ext cx="416390" cy="4619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99" y="0"/>
                  </a:moveTo>
                  <a:lnTo>
                    <a:pt x="13403" y="436"/>
                  </a:lnTo>
                  <a:lnTo>
                    <a:pt x="11392" y="1405"/>
                  </a:lnTo>
                  <a:lnTo>
                    <a:pt x="9767" y="2820"/>
                  </a:lnTo>
                  <a:lnTo>
                    <a:pt x="8629" y="4591"/>
                  </a:lnTo>
                  <a:lnTo>
                    <a:pt x="8082" y="6633"/>
                  </a:lnTo>
                  <a:lnTo>
                    <a:pt x="8070" y="8003"/>
                  </a:lnTo>
                  <a:lnTo>
                    <a:pt x="8321" y="9319"/>
                  </a:lnTo>
                  <a:lnTo>
                    <a:pt x="8840" y="10582"/>
                  </a:lnTo>
                  <a:lnTo>
                    <a:pt x="9628" y="11797"/>
                  </a:lnTo>
                  <a:lnTo>
                    <a:pt x="0" y="19814"/>
                  </a:lnTo>
                  <a:lnTo>
                    <a:pt x="1866" y="21600"/>
                  </a:lnTo>
                  <a:lnTo>
                    <a:pt x="10968" y="14022"/>
                  </a:lnTo>
                  <a:lnTo>
                    <a:pt x="11280" y="13800"/>
                  </a:lnTo>
                  <a:lnTo>
                    <a:pt x="11578" y="13697"/>
                  </a:lnTo>
                  <a:lnTo>
                    <a:pt x="20616" y="13697"/>
                  </a:lnTo>
                  <a:lnTo>
                    <a:pt x="21356" y="13321"/>
                  </a:lnTo>
                  <a:lnTo>
                    <a:pt x="21600" y="13105"/>
                  </a:lnTo>
                  <a:lnTo>
                    <a:pt x="16340" y="13105"/>
                  </a:lnTo>
                  <a:lnTo>
                    <a:pt x="13856" y="12647"/>
                  </a:lnTo>
                  <a:lnTo>
                    <a:pt x="11835" y="11413"/>
                  </a:lnTo>
                  <a:lnTo>
                    <a:pt x="10479" y="9586"/>
                  </a:lnTo>
                  <a:lnTo>
                    <a:pt x="9988" y="7347"/>
                  </a:lnTo>
                  <a:lnTo>
                    <a:pt x="10487" y="5138"/>
                  </a:lnTo>
                  <a:lnTo>
                    <a:pt x="11843" y="3355"/>
                  </a:lnTo>
                  <a:lnTo>
                    <a:pt x="13865" y="2166"/>
                  </a:lnTo>
                  <a:lnTo>
                    <a:pt x="16365" y="1736"/>
                  </a:lnTo>
                  <a:lnTo>
                    <a:pt x="21597" y="1736"/>
                  </a:lnTo>
                  <a:lnTo>
                    <a:pt x="20282" y="880"/>
                  </a:lnTo>
                  <a:lnTo>
                    <a:pt x="18096" y="160"/>
                  </a:lnTo>
                  <a:lnTo>
                    <a:pt x="1569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314998" y="37122"/>
              <a:ext cx="159811" cy="2431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695" y="0"/>
                  </a:moveTo>
                  <a:lnTo>
                    <a:pt x="64" y="0"/>
                  </a:lnTo>
                  <a:lnTo>
                    <a:pt x="6476" y="860"/>
                  </a:lnTo>
                  <a:lnTo>
                    <a:pt x="11721" y="3186"/>
                  </a:lnTo>
                  <a:lnTo>
                    <a:pt x="15261" y="6625"/>
                  </a:lnTo>
                  <a:lnTo>
                    <a:pt x="16560" y="10825"/>
                  </a:lnTo>
                  <a:lnTo>
                    <a:pt x="15252" y="15024"/>
                  </a:lnTo>
                  <a:lnTo>
                    <a:pt x="11695" y="18455"/>
                  </a:lnTo>
                  <a:lnTo>
                    <a:pt x="6430" y="20765"/>
                  </a:lnTo>
                  <a:lnTo>
                    <a:pt x="0" y="21600"/>
                  </a:lnTo>
                  <a:lnTo>
                    <a:pt x="13704" y="21600"/>
                  </a:lnTo>
                  <a:lnTo>
                    <a:pt x="17681" y="19039"/>
                  </a:lnTo>
                  <a:lnTo>
                    <a:pt x="20515" y="15597"/>
                  </a:lnTo>
                  <a:lnTo>
                    <a:pt x="21600" y="11734"/>
                  </a:lnTo>
                  <a:lnTo>
                    <a:pt x="20969" y="7503"/>
                  </a:lnTo>
                  <a:lnTo>
                    <a:pt x="18775" y="3758"/>
                  </a:lnTo>
                  <a:lnTo>
                    <a:pt x="15106" y="670"/>
                  </a:lnTo>
                  <a:lnTo>
                    <a:pt x="136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223197" y="292935"/>
              <a:ext cx="174221" cy="2511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79" y="371"/>
                  </a:lnTo>
                  <a:lnTo>
                    <a:pt x="1725" y="3083"/>
                  </a:lnTo>
                  <a:lnTo>
                    <a:pt x="7301" y="18070"/>
                  </a:lnTo>
                  <a:lnTo>
                    <a:pt x="12804" y="21600"/>
                  </a:lnTo>
                  <a:lnTo>
                    <a:pt x="18178" y="13372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2389290" y="4047630"/>
            <a:ext cx="308024" cy="440471"/>
            <a:chOff x="0" y="0"/>
            <a:chExt cx="308023" cy="440469"/>
          </a:xfrm>
        </p:grpSpPr>
        <p:sp>
          <p:nvSpPr>
            <p:cNvPr id="139" name="Google Shape;139;p8"/>
            <p:cNvSpPr/>
            <p:nvPr/>
          </p:nvSpPr>
          <p:spPr>
            <a:xfrm>
              <a:off x="0" y="290887"/>
              <a:ext cx="177676" cy="1495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310" y="0"/>
                  </a:moveTo>
                  <a:lnTo>
                    <a:pt x="4773" y="1281"/>
                  </a:lnTo>
                  <a:lnTo>
                    <a:pt x="1973" y="4157"/>
                  </a:lnTo>
                  <a:lnTo>
                    <a:pt x="190" y="8436"/>
                  </a:lnTo>
                  <a:lnTo>
                    <a:pt x="0" y="12875"/>
                  </a:lnTo>
                  <a:lnTo>
                    <a:pt x="1295" y="17005"/>
                  </a:lnTo>
                  <a:lnTo>
                    <a:pt x="3726" y="20142"/>
                  </a:lnTo>
                  <a:lnTo>
                    <a:pt x="6945" y="21600"/>
                  </a:lnTo>
                  <a:lnTo>
                    <a:pt x="10245" y="21582"/>
                  </a:lnTo>
                  <a:lnTo>
                    <a:pt x="16180" y="19180"/>
                  </a:lnTo>
                  <a:lnTo>
                    <a:pt x="20077" y="15213"/>
                  </a:lnTo>
                  <a:lnTo>
                    <a:pt x="21600" y="9272"/>
                  </a:lnTo>
                  <a:lnTo>
                    <a:pt x="21566" y="2644"/>
                  </a:lnTo>
                  <a:lnTo>
                    <a:pt x="17104" y="2644"/>
                  </a:lnTo>
                  <a:lnTo>
                    <a:pt x="14652" y="1495"/>
                  </a:lnTo>
                  <a:lnTo>
                    <a:pt x="13478" y="968"/>
                  </a:lnTo>
                  <a:lnTo>
                    <a:pt x="12306" y="506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177447" y="114128"/>
              <a:ext cx="130576" cy="2037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986" y="0"/>
                  </a:moveTo>
                  <a:lnTo>
                    <a:pt x="0" y="0"/>
                  </a:lnTo>
                  <a:lnTo>
                    <a:pt x="5944" y="2191"/>
                  </a:lnTo>
                  <a:lnTo>
                    <a:pt x="10785" y="5539"/>
                  </a:lnTo>
                  <a:lnTo>
                    <a:pt x="13995" y="9730"/>
                  </a:lnTo>
                  <a:lnTo>
                    <a:pt x="15045" y="14452"/>
                  </a:lnTo>
                  <a:lnTo>
                    <a:pt x="13406" y="19389"/>
                  </a:lnTo>
                  <a:lnTo>
                    <a:pt x="13004" y="20017"/>
                  </a:lnTo>
                  <a:lnTo>
                    <a:pt x="12851" y="20707"/>
                  </a:lnTo>
                  <a:lnTo>
                    <a:pt x="12488" y="21600"/>
                  </a:lnTo>
                  <a:lnTo>
                    <a:pt x="13446" y="21471"/>
                  </a:lnTo>
                  <a:lnTo>
                    <a:pt x="13782" y="21461"/>
                  </a:lnTo>
                  <a:lnTo>
                    <a:pt x="18159" y="18033"/>
                  </a:lnTo>
                  <a:lnTo>
                    <a:pt x="21600" y="11467"/>
                  </a:lnTo>
                  <a:lnTo>
                    <a:pt x="21275" y="7776"/>
                  </a:lnTo>
                  <a:lnTo>
                    <a:pt x="19942" y="4963"/>
                  </a:lnTo>
                  <a:lnTo>
                    <a:pt x="17836" y="2447"/>
                  </a:lnTo>
                  <a:lnTo>
                    <a:pt x="15174" y="137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140693" y="0"/>
              <a:ext cx="127347" cy="3092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32" y="0"/>
                  </a:moveTo>
                  <a:lnTo>
                    <a:pt x="1196" y="200"/>
                  </a:lnTo>
                  <a:lnTo>
                    <a:pt x="0" y="21600"/>
                  </a:lnTo>
                  <a:lnTo>
                    <a:pt x="6226" y="21600"/>
                  </a:lnTo>
                  <a:lnTo>
                    <a:pt x="6234" y="7973"/>
                  </a:lnTo>
                  <a:lnTo>
                    <a:pt x="21600" y="7973"/>
                  </a:lnTo>
                  <a:lnTo>
                    <a:pt x="18711" y="6617"/>
                  </a:lnTo>
                  <a:lnTo>
                    <a:pt x="15952" y="5357"/>
                  </a:lnTo>
                  <a:lnTo>
                    <a:pt x="13266" y="4069"/>
                  </a:lnTo>
                  <a:lnTo>
                    <a:pt x="10691" y="2744"/>
                  </a:lnTo>
                  <a:lnTo>
                    <a:pt x="6792" y="545"/>
                  </a:lnTo>
                  <a:lnTo>
                    <a:pt x="5506" y="100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42" name="Google Shape;142;p8"/>
          <p:cNvSpPr/>
          <p:nvPr/>
        </p:nvSpPr>
        <p:spPr>
          <a:xfrm>
            <a:off x="4097587" y="5471574"/>
            <a:ext cx="92961" cy="15580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43" name="Google Shape;143;p8"/>
          <p:cNvGrpSpPr/>
          <p:nvPr/>
        </p:nvGrpSpPr>
        <p:grpSpPr>
          <a:xfrm>
            <a:off x="3349730" y="5833093"/>
            <a:ext cx="131562" cy="39676"/>
            <a:chOff x="0" y="0"/>
            <a:chExt cx="131560" cy="39674"/>
          </a:xfrm>
        </p:grpSpPr>
        <p:sp>
          <p:nvSpPr>
            <p:cNvPr id="144" name="Google Shape;144;p8"/>
            <p:cNvSpPr/>
            <p:nvPr/>
          </p:nvSpPr>
          <p:spPr>
            <a:xfrm>
              <a:off x="35369" y="23607"/>
              <a:ext cx="70854" cy="160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76" y="0"/>
                  </a:moveTo>
                  <a:lnTo>
                    <a:pt x="6868" y="0"/>
                  </a:lnTo>
                  <a:lnTo>
                    <a:pt x="0" y="17245"/>
                  </a:lnTo>
                  <a:lnTo>
                    <a:pt x="457" y="21600"/>
                  </a:lnTo>
                  <a:lnTo>
                    <a:pt x="21527" y="11338"/>
                  </a:lnTo>
                  <a:lnTo>
                    <a:pt x="21600" y="6932"/>
                  </a:lnTo>
                  <a:lnTo>
                    <a:pt x="158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0" y="0"/>
              <a:ext cx="131560" cy="2973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42" y="0"/>
                  </a:moveTo>
                  <a:lnTo>
                    <a:pt x="4631" y="6942"/>
                  </a:lnTo>
                  <a:lnTo>
                    <a:pt x="0" y="21600"/>
                  </a:lnTo>
                  <a:lnTo>
                    <a:pt x="9506" y="17152"/>
                  </a:lnTo>
                  <a:lnTo>
                    <a:pt x="14357" y="17152"/>
                  </a:lnTo>
                  <a:lnTo>
                    <a:pt x="13097" y="15620"/>
                  </a:lnTo>
                  <a:lnTo>
                    <a:pt x="21600" y="10961"/>
                  </a:lnTo>
                  <a:lnTo>
                    <a:pt x="16282" y="1197"/>
                  </a:lnTo>
                  <a:lnTo>
                    <a:pt x="1034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3262219" y="3572840"/>
            <a:ext cx="131359" cy="40209"/>
            <a:chOff x="0" y="0"/>
            <a:chExt cx="131357" cy="40207"/>
          </a:xfrm>
        </p:grpSpPr>
        <p:sp>
          <p:nvSpPr>
            <p:cNvPr id="147" name="Google Shape;147;p8"/>
            <p:cNvSpPr/>
            <p:nvPr/>
          </p:nvSpPr>
          <p:spPr>
            <a:xfrm>
              <a:off x="32726" y="24572"/>
              <a:ext cx="73141" cy="156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576" y="0"/>
                  </a:moveTo>
                  <a:lnTo>
                    <a:pt x="6279" y="0"/>
                  </a:lnTo>
                  <a:lnTo>
                    <a:pt x="0" y="18722"/>
                  </a:lnTo>
                  <a:lnTo>
                    <a:pt x="341" y="21600"/>
                  </a:lnTo>
                  <a:lnTo>
                    <a:pt x="21562" y="10406"/>
                  </a:lnTo>
                  <a:lnTo>
                    <a:pt x="21600" y="6984"/>
                  </a:lnTo>
                  <a:lnTo>
                    <a:pt x="175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0" y="0"/>
              <a:ext cx="131357" cy="293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50" y="0"/>
                  </a:moveTo>
                  <a:lnTo>
                    <a:pt x="4788" y="6837"/>
                  </a:lnTo>
                  <a:lnTo>
                    <a:pt x="0" y="21600"/>
                  </a:lnTo>
                  <a:lnTo>
                    <a:pt x="8878" y="18108"/>
                  </a:lnTo>
                  <a:lnTo>
                    <a:pt x="15168" y="18108"/>
                  </a:lnTo>
                  <a:lnTo>
                    <a:pt x="13693" y="15656"/>
                  </a:lnTo>
                  <a:lnTo>
                    <a:pt x="21600" y="11174"/>
                  </a:lnTo>
                  <a:lnTo>
                    <a:pt x="16286" y="1356"/>
                  </a:lnTo>
                  <a:lnTo>
                    <a:pt x="1045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49" name="Google Shape;149;p8"/>
          <p:cNvGrpSpPr/>
          <p:nvPr/>
        </p:nvGrpSpPr>
        <p:grpSpPr>
          <a:xfrm>
            <a:off x="3349730" y="5833093"/>
            <a:ext cx="131562" cy="39676"/>
            <a:chOff x="0" y="0"/>
            <a:chExt cx="131560" cy="39674"/>
          </a:xfrm>
        </p:grpSpPr>
        <p:sp>
          <p:nvSpPr>
            <p:cNvPr id="150" name="Google Shape;150;p8"/>
            <p:cNvSpPr/>
            <p:nvPr/>
          </p:nvSpPr>
          <p:spPr>
            <a:xfrm>
              <a:off x="35369" y="23607"/>
              <a:ext cx="70854" cy="160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76" y="0"/>
                  </a:moveTo>
                  <a:lnTo>
                    <a:pt x="6868" y="0"/>
                  </a:lnTo>
                  <a:lnTo>
                    <a:pt x="0" y="17245"/>
                  </a:lnTo>
                  <a:lnTo>
                    <a:pt x="457" y="21600"/>
                  </a:lnTo>
                  <a:lnTo>
                    <a:pt x="21527" y="11338"/>
                  </a:lnTo>
                  <a:lnTo>
                    <a:pt x="21600" y="6932"/>
                  </a:lnTo>
                  <a:lnTo>
                    <a:pt x="158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0" y="0"/>
              <a:ext cx="131560" cy="2973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42" y="0"/>
                  </a:moveTo>
                  <a:lnTo>
                    <a:pt x="4631" y="6942"/>
                  </a:lnTo>
                  <a:lnTo>
                    <a:pt x="0" y="21600"/>
                  </a:lnTo>
                  <a:lnTo>
                    <a:pt x="9506" y="17152"/>
                  </a:lnTo>
                  <a:lnTo>
                    <a:pt x="14357" y="17152"/>
                  </a:lnTo>
                  <a:lnTo>
                    <a:pt x="13097" y="15620"/>
                  </a:lnTo>
                  <a:lnTo>
                    <a:pt x="21600" y="10961"/>
                  </a:lnTo>
                  <a:lnTo>
                    <a:pt x="16282" y="1197"/>
                  </a:lnTo>
                  <a:lnTo>
                    <a:pt x="1034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52" name="Google Shape;152;p8"/>
          <p:cNvGrpSpPr/>
          <p:nvPr/>
        </p:nvGrpSpPr>
        <p:grpSpPr>
          <a:xfrm>
            <a:off x="470629" y="1563786"/>
            <a:ext cx="473795" cy="462000"/>
            <a:chOff x="0" y="0"/>
            <a:chExt cx="473793" cy="461999"/>
          </a:xfrm>
        </p:grpSpPr>
        <p:sp>
          <p:nvSpPr>
            <p:cNvPr id="153" name="Google Shape;153;p8"/>
            <p:cNvSpPr/>
            <p:nvPr/>
          </p:nvSpPr>
          <p:spPr>
            <a:xfrm>
              <a:off x="0" y="0"/>
              <a:ext cx="416081" cy="4619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076" y="0"/>
                  </a:moveTo>
                  <a:lnTo>
                    <a:pt x="14820" y="85"/>
                  </a:lnTo>
                  <a:lnTo>
                    <a:pt x="12299" y="887"/>
                  </a:lnTo>
                  <a:lnTo>
                    <a:pt x="10260" y="2305"/>
                  </a:lnTo>
                  <a:lnTo>
                    <a:pt x="8820" y="4190"/>
                  </a:lnTo>
                  <a:lnTo>
                    <a:pt x="8099" y="6394"/>
                  </a:lnTo>
                  <a:lnTo>
                    <a:pt x="8215" y="8768"/>
                  </a:lnTo>
                  <a:lnTo>
                    <a:pt x="8457" y="9556"/>
                  </a:lnTo>
                  <a:lnTo>
                    <a:pt x="8775" y="10336"/>
                  </a:lnTo>
                  <a:lnTo>
                    <a:pt x="9130" y="11121"/>
                  </a:lnTo>
                  <a:lnTo>
                    <a:pt x="9481" y="11926"/>
                  </a:lnTo>
                  <a:lnTo>
                    <a:pt x="0" y="19806"/>
                  </a:lnTo>
                  <a:lnTo>
                    <a:pt x="1844" y="21600"/>
                  </a:lnTo>
                  <a:lnTo>
                    <a:pt x="2072" y="21422"/>
                  </a:lnTo>
                  <a:lnTo>
                    <a:pt x="2253" y="21287"/>
                  </a:lnTo>
                  <a:lnTo>
                    <a:pt x="8868" y="15788"/>
                  </a:lnTo>
                  <a:lnTo>
                    <a:pt x="11004" y="13991"/>
                  </a:lnTo>
                  <a:lnTo>
                    <a:pt x="11314" y="13775"/>
                  </a:lnTo>
                  <a:lnTo>
                    <a:pt x="11604" y="13686"/>
                  </a:lnTo>
                  <a:lnTo>
                    <a:pt x="20687" y="13686"/>
                  </a:lnTo>
                  <a:lnTo>
                    <a:pt x="21144" y="13470"/>
                  </a:lnTo>
                  <a:lnTo>
                    <a:pt x="21598" y="13099"/>
                  </a:lnTo>
                  <a:lnTo>
                    <a:pt x="16378" y="13099"/>
                  </a:lnTo>
                  <a:lnTo>
                    <a:pt x="13888" y="12645"/>
                  </a:lnTo>
                  <a:lnTo>
                    <a:pt x="11847" y="11412"/>
                  </a:lnTo>
                  <a:lnTo>
                    <a:pt x="10469" y="9590"/>
                  </a:lnTo>
                  <a:lnTo>
                    <a:pt x="9967" y="7372"/>
                  </a:lnTo>
                  <a:lnTo>
                    <a:pt x="10473" y="5164"/>
                  </a:lnTo>
                  <a:lnTo>
                    <a:pt x="11839" y="3370"/>
                  </a:lnTo>
                  <a:lnTo>
                    <a:pt x="13864" y="2166"/>
                  </a:lnTo>
                  <a:lnTo>
                    <a:pt x="16348" y="1731"/>
                  </a:lnTo>
                  <a:lnTo>
                    <a:pt x="21600" y="1731"/>
                  </a:lnTo>
                  <a:lnTo>
                    <a:pt x="21139" y="1353"/>
                  </a:lnTo>
                  <a:lnTo>
                    <a:pt x="19218" y="444"/>
                  </a:lnTo>
                  <a:lnTo>
                    <a:pt x="170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314909" y="37018"/>
              <a:ext cx="158884" cy="2431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754" y="0"/>
                  </a:moveTo>
                  <a:lnTo>
                    <a:pt x="0" y="0"/>
                  </a:lnTo>
                  <a:lnTo>
                    <a:pt x="6464" y="856"/>
                  </a:lnTo>
                  <a:lnTo>
                    <a:pt x="11753" y="3167"/>
                  </a:lnTo>
                  <a:lnTo>
                    <a:pt x="15338" y="6590"/>
                  </a:lnTo>
                  <a:lnTo>
                    <a:pt x="16689" y="10785"/>
                  </a:lnTo>
                  <a:lnTo>
                    <a:pt x="15414" y="14972"/>
                  </a:lnTo>
                  <a:lnTo>
                    <a:pt x="11848" y="18412"/>
                  </a:lnTo>
                  <a:lnTo>
                    <a:pt x="6550" y="20743"/>
                  </a:lnTo>
                  <a:lnTo>
                    <a:pt x="78" y="21600"/>
                  </a:lnTo>
                  <a:lnTo>
                    <a:pt x="13748" y="21600"/>
                  </a:lnTo>
                  <a:lnTo>
                    <a:pt x="17189" y="19556"/>
                  </a:lnTo>
                  <a:lnTo>
                    <a:pt x="20195" y="16317"/>
                  </a:lnTo>
                  <a:lnTo>
                    <a:pt x="21600" y="12626"/>
                  </a:lnTo>
                  <a:lnTo>
                    <a:pt x="21427" y="8521"/>
                  </a:lnTo>
                  <a:lnTo>
                    <a:pt x="19778" y="4889"/>
                  </a:lnTo>
                  <a:lnTo>
                    <a:pt x="16727" y="1768"/>
                  </a:lnTo>
                  <a:lnTo>
                    <a:pt x="1375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223537" y="292719"/>
              <a:ext cx="174962" cy="253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29" y="515"/>
                  </a:lnTo>
                  <a:lnTo>
                    <a:pt x="1583" y="3028"/>
                  </a:lnTo>
                  <a:lnTo>
                    <a:pt x="6976" y="17632"/>
                  </a:lnTo>
                  <a:lnTo>
                    <a:pt x="12320" y="21600"/>
                  </a:lnTo>
                  <a:lnTo>
                    <a:pt x="17571" y="1454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56" name="Google Shape;156;p8"/>
          <p:cNvGrpSpPr/>
          <p:nvPr/>
        </p:nvGrpSpPr>
        <p:grpSpPr>
          <a:xfrm>
            <a:off x="708625" y="1640689"/>
            <a:ext cx="130735" cy="39751"/>
            <a:chOff x="0" y="0"/>
            <a:chExt cx="130734" cy="39749"/>
          </a:xfrm>
        </p:grpSpPr>
        <p:sp>
          <p:nvSpPr>
            <p:cNvPr id="157" name="Google Shape;157;p8"/>
            <p:cNvSpPr/>
            <p:nvPr/>
          </p:nvSpPr>
          <p:spPr>
            <a:xfrm>
              <a:off x="31470" y="24635"/>
              <a:ext cx="72429" cy="151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222" y="0"/>
                  </a:moveTo>
                  <a:lnTo>
                    <a:pt x="5147" y="0"/>
                  </a:lnTo>
                  <a:lnTo>
                    <a:pt x="5158" y="3231"/>
                  </a:lnTo>
                  <a:lnTo>
                    <a:pt x="0" y="18024"/>
                  </a:lnTo>
                  <a:lnTo>
                    <a:pt x="348" y="21600"/>
                  </a:lnTo>
                  <a:lnTo>
                    <a:pt x="21581" y="10073"/>
                  </a:lnTo>
                  <a:lnTo>
                    <a:pt x="21600" y="6099"/>
                  </a:lnTo>
                  <a:lnTo>
                    <a:pt x="1822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0" y="0"/>
              <a:ext cx="130734" cy="285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883" y="0"/>
                  </a:moveTo>
                  <a:lnTo>
                    <a:pt x="4249" y="7240"/>
                  </a:lnTo>
                  <a:lnTo>
                    <a:pt x="0" y="21600"/>
                  </a:lnTo>
                  <a:lnTo>
                    <a:pt x="8051" y="18632"/>
                  </a:lnTo>
                  <a:lnTo>
                    <a:pt x="15295" y="18632"/>
                  </a:lnTo>
                  <a:lnTo>
                    <a:pt x="13540" y="15606"/>
                  </a:lnTo>
                  <a:lnTo>
                    <a:pt x="21600" y="11169"/>
                  </a:lnTo>
                  <a:lnTo>
                    <a:pt x="15976" y="952"/>
                  </a:lnTo>
                  <a:lnTo>
                    <a:pt x="988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59" name="Google Shape;159;p8"/>
          <p:cNvGrpSpPr/>
          <p:nvPr/>
        </p:nvGrpSpPr>
        <p:grpSpPr>
          <a:xfrm>
            <a:off x="1078730" y="5934626"/>
            <a:ext cx="131459" cy="39982"/>
            <a:chOff x="0" y="0"/>
            <a:chExt cx="131457" cy="39981"/>
          </a:xfrm>
        </p:grpSpPr>
        <p:sp>
          <p:nvSpPr>
            <p:cNvPr id="160" name="Google Shape;160;p8"/>
            <p:cNvSpPr/>
            <p:nvPr/>
          </p:nvSpPr>
          <p:spPr>
            <a:xfrm>
              <a:off x="34949" y="25222"/>
              <a:ext cx="72378" cy="147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856" y="0"/>
                  </a:moveTo>
                  <a:lnTo>
                    <a:pt x="4408" y="0"/>
                  </a:lnTo>
                  <a:lnTo>
                    <a:pt x="4446" y="3643"/>
                  </a:lnTo>
                  <a:lnTo>
                    <a:pt x="0" y="18273"/>
                  </a:lnTo>
                  <a:lnTo>
                    <a:pt x="394" y="21600"/>
                  </a:lnTo>
                  <a:lnTo>
                    <a:pt x="21483" y="10113"/>
                  </a:lnTo>
                  <a:lnTo>
                    <a:pt x="21600" y="6320"/>
                  </a:lnTo>
                  <a:lnTo>
                    <a:pt x="1785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0" y="0"/>
              <a:ext cx="131457" cy="293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733" y="0"/>
                  </a:moveTo>
                  <a:lnTo>
                    <a:pt x="4898" y="6991"/>
                  </a:lnTo>
                  <a:lnTo>
                    <a:pt x="0" y="21600"/>
                  </a:lnTo>
                  <a:lnTo>
                    <a:pt x="8170" y="18539"/>
                  </a:lnTo>
                  <a:lnTo>
                    <a:pt x="15574" y="18539"/>
                  </a:lnTo>
                  <a:lnTo>
                    <a:pt x="13610" y="15514"/>
                  </a:lnTo>
                  <a:lnTo>
                    <a:pt x="21600" y="11360"/>
                  </a:lnTo>
                  <a:lnTo>
                    <a:pt x="16601" y="1248"/>
                  </a:lnTo>
                  <a:lnTo>
                    <a:pt x="1073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62" name="Google Shape;162;p8"/>
          <p:cNvGrpSpPr/>
          <p:nvPr/>
        </p:nvGrpSpPr>
        <p:grpSpPr>
          <a:xfrm>
            <a:off x="1043315" y="3118802"/>
            <a:ext cx="474603" cy="461868"/>
            <a:chOff x="0" y="0"/>
            <a:chExt cx="474601" cy="461867"/>
          </a:xfrm>
        </p:grpSpPr>
        <p:sp>
          <p:nvSpPr>
            <p:cNvPr id="163" name="Google Shape;163;p8"/>
            <p:cNvSpPr/>
            <p:nvPr/>
          </p:nvSpPr>
          <p:spPr>
            <a:xfrm>
              <a:off x="0" y="0"/>
              <a:ext cx="417177" cy="4618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39" y="0"/>
                  </a:moveTo>
                  <a:lnTo>
                    <a:pt x="13450" y="418"/>
                  </a:lnTo>
                  <a:lnTo>
                    <a:pt x="11345" y="1422"/>
                  </a:lnTo>
                  <a:lnTo>
                    <a:pt x="9689" y="2903"/>
                  </a:lnTo>
                  <a:lnTo>
                    <a:pt x="8541" y="4804"/>
                  </a:lnTo>
                  <a:lnTo>
                    <a:pt x="8044" y="7005"/>
                  </a:lnTo>
                  <a:lnTo>
                    <a:pt x="8344" y="9384"/>
                  </a:lnTo>
                  <a:lnTo>
                    <a:pt x="9587" y="11823"/>
                  </a:lnTo>
                  <a:lnTo>
                    <a:pt x="0" y="19825"/>
                  </a:lnTo>
                  <a:lnTo>
                    <a:pt x="1875" y="21600"/>
                  </a:lnTo>
                  <a:lnTo>
                    <a:pt x="11563" y="13531"/>
                  </a:lnTo>
                  <a:lnTo>
                    <a:pt x="20948" y="13531"/>
                  </a:lnTo>
                  <a:lnTo>
                    <a:pt x="21349" y="13335"/>
                  </a:lnTo>
                  <a:lnTo>
                    <a:pt x="21600" y="13107"/>
                  </a:lnTo>
                  <a:lnTo>
                    <a:pt x="16353" y="13107"/>
                  </a:lnTo>
                  <a:lnTo>
                    <a:pt x="13854" y="12655"/>
                  </a:lnTo>
                  <a:lnTo>
                    <a:pt x="11824" y="11417"/>
                  </a:lnTo>
                  <a:lnTo>
                    <a:pt x="10462" y="9576"/>
                  </a:lnTo>
                  <a:lnTo>
                    <a:pt x="9971" y="7313"/>
                  </a:lnTo>
                  <a:lnTo>
                    <a:pt x="10475" y="5133"/>
                  </a:lnTo>
                  <a:lnTo>
                    <a:pt x="11835" y="3352"/>
                  </a:lnTo>
                  <a:lnTo>
                    <a:pt x="13846" y="2151"/>
                  </a:lnTo>
                  <a:lnTo>
                    <a:pt x="16300" y="1712"/>
                  </a:lnTo>
                  <a:lnTo>
                    <a:pt x="21487" y="1712"/>
                  </a:lnTo>
                  <a:lnTo>
                    <a:pt x="20254" y="885"/>
                  </a:lnTo>
                  <a:lnTo>
                    <a:pt x="18059" y="158"/>
                  </a:lnTo>
                  <a:lnTo>
                    <a:pt x="1573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314819" y="36606"/>
              <a:ext cx="159782" cy="2436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41" y="0"/>
                  </a:moveTo>
                  <a:lnTo>
                    <a:pt x="0" y="0"/>
                  </a:lnTo>
                  <a:lnTo>
                    <a:pt x="6459" y="859"/>
                  </a:lnTo>
                  <a:lnTo>
                    <a:pt x="11719" y="3196"/>
                  </a:lnTo>
                  <a:lnTo>
                    <a:pt x="15253" y="6663"/>
                  </a:lnTo>
                  <a:lnTo>
                    <a:pt x="16537" y="10915"/>
                  </a:lnTo>
                  <a:lnTo>
                    <a:pt x="15239" y="15078"/>
                  </a:lnTo>
                  <a:lnTo>
                    <a:pt x="11725" y="18473"/>
                  </a:lnTo>
                  <a:lnTo>
                    <a:pt x="6518" y="20761"/>
                  </a:lnTo>
                  <a:lnTo>
                    <a:pt x="137" y="21600"/>
                  </a:lnTo>
                  <a:lnTo>
                    <a:pt x="13837" y="21600"/>
                  </a:lnTo>
                  <a:lnTo>
                    <a:pt x="17565" y="19145"/>
                  </a:lnTo>
                  <a:lnTo>
                    <a:pt x="20418" y="15610"/>
                  </a:lnTo>
                  <a:lnTo>
                    <a:pt x="21600" y="11761"/>
                  </a:lnTo>
                  <a:lnTo>
                    <a:pt x="21131" y="7853"/>
                  </a:lnTo>
                  <a:lnTo>
                    <a:pt x="19034" y="4138"/>
                  </a:lnTo>
                  <a:lnTo>
                    <a:pt x="15328" y="870"/>
                  </a:lnTo>
                  <a:lnTo>
                    <a:pt x="1354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223315" y="289324"/>
              <a:ext cx="181266" cy="275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6055" y="17483"/>
                  </a:lnTo>
                  <a:lnTo>
                    <a:pt x="12040" y="21600"/>
                  </a:lnTo>
                  <a:lnTo>
                    <a:pt x="17636" y="1409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66" name="Google Shape;166;p8"/>
          <p:cNvGrpSpPr/>
          <p:nvPr/>
        </p:nvGrpSpPr>
        <p:grpSpPr>
          <a:xfrm>
            <a:off x="1281318" y="3195323"/>
            <a:ext cx="129413" cy="39814"/>
            <a:chOff x="0" y="0"/>
            <a:chExt cx="129412" cy="39813"/>
          </a:xfrm>
        </p:grpSpPr>
        <p:sp>
          <p:nvSpPr>
            <p:cNvPr id="167" name="Google Shape;167;p8"/>
            <p:cNvSpPr/>
            <p:nvPr/>
          </p:nvSpPr>
          <p:spPr>
            <a:xfrm>
              <a:off x="33285" y="24293"/>
              <a:ext cx="71007" cy="1552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5505" y="0"/>
                  </a:lnTo>
                  <a:lnTo>
                    <a:pt x="5536" y="2793"/>
                  </a:lnTo>
                  <a:lnTo>
                    <a:pt x="0" y="16563"/>
                  </a:lnTo>
                  <a:lnTo>
                    <a:pt x="236" y="21600"/>
                  </a:lnTo>
                  <a:lnTo>
                    <a:pt x="21461" y="11030"/>
                  </a:lnTo>
                  <a:lnTo>
                    <a:pt x="21600" y="5746"/>
                  </a:lnTo>
                  <a:lnTo>
                    <a:pt x="1578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0" y="0"/>
              <a:ext cx="129412" cy="295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05" y="0"/>
                  </a:moveTo>
                  <a:lnTo>
                    <a:pt x="4372" y="6762"/>
                  </a:lnTo>
                  <a:lnTo>
                    <a:pt x="0" y="21600"/>
                  </a:lnTo>
                  <a:lnTo>
                    <a:pt x="8576" y="17780"/>
                  </a:lnTo>
                  <a:lnTo>
                    <a:pt x="14217" y="17780"/>
                  </a:lnTo>
                  <a:lnTo>
                    <a:pt x="12538" y="16190"/>
                  </a:lnTo>
                  <a:lnTo>
                    <a:pt x="21600" y="11087"/>
                  </a:lnTo>
                  <a:lnTo>
                    <a:pt x="16636" y="1409"/>
                  </a:lnTo>
                  <a:lnTo>
                    <a:pt x="1040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69" name="Google Shape;169;p8"/>
          <p:cNvGrpSpPr/>
          <p:nvPr/>
        </p:nvGrpSpPr>
        <p:grpSpPr>
          <a:xfrm>
            <a:off x="3225556" y="1740113"/>
            <a:ext cx="474250" cy="462313"/>
            <a:chOff x="0" y="0"/>
            <a:chExt cx="474248" cy="462311"/>
          </a:xfrm>
        </p:grpSpPr>
        <p:sp>
          <p:nvSpPr>
            <p:cNvPr id="170" name="Google Shape;170;p8"/>
            <p:cNvSpPr/>
            <p:nvPr/>
          </p:nvSpPr>
          <p:spPr>
            <a:xfrm>
              <a:off x="0" y="0"/>
              <a:ext cx="416270" cy="4623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76" y="0"/>
                  </a:moveTo>
                  <a:lnTo>
                    <a:pt x="13359" y="453"/>
                  </a:lnTo>
                  <a:lnTo>
                    <a:pt x="11232" y="1521"/>
                  </a:lnTo>
                  <a:lnTo>
                    <a:pt x="9528" y="3125"/>
                  </a:lnTo>
                  <a:lnTo>
                    <a:pt x="8443" y="5084"/>
                  </a:lnTo>
                  <a:lnTo>
                    <a:pt x="8048" y="7270"/>
                  </a:lnTo>
                  <a:lnTo>
                    <a:pt x="8414" y="9555"/>
                  </a:lnTo>
                  <a:lnTo>
                    <a:pt x="9613" y="11812"/>
                  </a:lnTo>
                  <a:lnTo>
                    <a:pt x="0" y="19807"/>
                  </a:lnTo>
                  <a:lnTo>
                    <a:pt x="1854" y="21600"/>
                  </a:lnTo>
                  <a:lnTo>
                    <a:pt x="11598" y="13517"/>
                  </a:lnTo>
                  <a:lnTo>
                    <a:pt x="21098" y="13517"/>
                  </a:lnTo>
                  <a:lnTo>
                    <a:pt x="21600" y="13097"/>
                  </a:lnTo>
                  <a:lnTo>
                    <a:pt x="16320" y="13097"/>
                  </a:lnTo>
                  <a:lnTo>
                    <a:pt x="13834" y="12629"/>
                  </a:lnTo>
                  <a:lnTo>
                    <a:pt x="11809" y="11387"/>
                  </a:lnTo>
                  <a:lnTo>
                    <a:pt x="10452" y="9559"/>
                  </a:lnTo>
                  <a:lnTo>
                    <a:pt x="9969" y="7331"/>
                  </a:lnTo>
                  <a:lnTo>
                    <a:pt x="10489" y="5147"/>
                  </a:lnTo>
                  <a:lnTo>
                    <a:pt x="11861" y="3354"/>
                  </a:lnTo>
                  <a:lnTo>
                    <a:pt x="13872" y="2141"/>
                  </a:lnTo>
                  <a:lnTo>
                    <a:pt x="16310" y="1697"/>
                  </a:lnTo>
                  <a:lnTo>
                    <a:pt x="21456" y="1697"/>
                  </a:lnTo>
                  <a:lnTo>
                    <a:pt x="20276" y="901"/>
                  </a:lnTo>
                  <a:lnTo>
                    <a:pt x="18032" y="152"/>
                  </a:lnTo>
                  <a:lnTo>
                    <a:pt x="156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314323" y="36327"/>
              <a:ext cx="159925" cy="2439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395" y="0"/>
                  </a:moveTo>
                  <a:lnTo>
                    <a:pt x="0" y="0"/>
                  </a:lnTo>
                  <a:lnTo>
                    <a:pt x="6480" y="881"/>
                  </a:lnTo>
                  <a:lnTo>
                    <a:pt x="11777" y="3263"/>
                  </a:lnTo>
                  <a:lnTo>
                    <a:pt x="15334" y="6776"/>
                  </a:lnTo>
                  <a:lnTo>
                    <a:pt x="16596" y="11050"/>
                  </a:lnTo>
                  <a:lnTo>
                    <a:pt x="15243" y="15188"/>
                  </a:lnTo>
                  <a:lnTo>
                    <a:pt x="11679" y="18549"/>
                  </a:lnTo>
                  <a:lnTo>
                    <a:pt x="6431" y="20799"/>
                  </a:lnTo>
                  <a:lnTo>
                    <a:pt x="26" y="21600"/>
                  </a:lnTo>
                  <a:lnTo>
                    <a:pt x="13769" y="21600"/>
                  </a:lnTo>
                  <a:lnTo>
                    <a:pt x="17055" y="19600"/>
                  </a:lnTo>
                  <a:lnTo>
                    <a:pt x="20207" y="16012"/>
                  </a:lnTo>
                  <a:lnTo>
                    <a:pt x="21600" y="12100"/>
                  </a:lnTo>
                  <a:lnTo>
                    <a:pt x="21259" y="8123"/>
                  </a:lnTo>
                  <a:lnTo>
                    <a:pt x="19211" y="4344"/>
                  </a:lnTo>
                  <a:lnTo>
                    <a:pt x="15479" y="1023"/>
                  </a:lnTo>
                  <a:lnTo>
                    <a:pt x="133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223506" y="289311"/>
              <a:ext cx="183080" cy="280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5456" y="16454"/>
                  </a:lnTo>
                  <a:lnTo>
                    <a:pt x="11087" y="21600"/>
                  </a:lnTo>
                  <a:lnTo>
                    <a:pt x="16552" y="16086"/>
                  </a:lnTo>
                  <a:lnTo>
                    <a:pt x="21508" y="55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73" name="Google Shape;173;p8"/>
          <p:cNvGrpSpPr/>
          <p:nvPr/>
        </p:nvGrpSpPr>
        <p:grpSpPr>
          <a:xfrm>
            <a:off x="3463812" y="1817029"/>
            <a:ext cx="129111" cy="39532"/>
            <a:chOff x="0" y="0"/>
            <a:chExt cx="129109" cy="39530"/>
          </a:xfrm>
        </p:grpSpPr>
        <p:sp>
          <p:nvSpPr>
            <p:cNvPr id="174" name="Google Shape;174;p8"/>
            <p:cNvSpPr/>
            <p:nvPr/>
          </p:nvSpPr>
          <p:spPr>
            <a:xfrm>
              <a:off x="33070" y="23438"/>
              <a:ext cx="71337" cy="160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114" y="0"/>
                  </a:moveTo>
                  <a:lnTo>
                    <a:pt x="7291" y="0"/>
                  </a:lnTo>
                  <a:lnTo>
                    <a:pt x="0" y="16349"/>
                  </a:lnTo>
                  <a:lnTo>
                    <a:pt x="200" y="21600"/>
                  </a:lnTo>
                  <a:lnTo>
                    <a:pt x="21519" y="11405"/>
                  </a:lnTo>
                  <a:lnTo>
                    <a:pt x="21600" y="7399"/>
                  </a:lnTo>
                  <a:lnTo>
                    <a:pt x="1611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0" y="0"/>
              <a:ext cx="129109" cy="2930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809" y="0"/>
                  </a:moveTo>
                  <a:lnTo>
                    <a:pt x="4036" y="7063"/>
                  </a:lnTo>
                  <a:lnTo>
                    <a:pt x="0" y="21600"/>
                  </a:lnTo>
                  <a:lnTo>
                    <a:pt x="9561" y="17276"/>
                  </a:lnTo>
                  <a:lnTo>
                    <a:pt x="14436" y="17276"/>
                  </a:lnTo>
                  <a:lnTo>
                    <a:pt x="13116" y="15507"/>
                  </a:lnTo>
                  <a:lnTo>
                    <a:pt x="21600" y="11163"/>
                  </a:lnTo>
                  <a:lnTo>
                    <a:pt x="16077" y="1128"/>
                  </a:lnTo>
                  <a:lnTo>
                    <a:pt x="980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76" name="Google Shape;176;p8"/>
          <p:cNvGrpSpPr/>
          <p:nvPr/>
        </p:nvGrpSpPr>
        <p:grpSpPr>
          <a:xfrm>
            <a:off x="3463812" y="1817029"/>
            <a:ext cx="129111" cy="39532"/>
            <a:chOff x="0" y="0"/>
            <a:chExt cx="129109" cy="39530"/>
          </a:xfrm>
        </p:grpSpPr>
        <p:sp>
          <p:nvSpPr>
            <p:cNvPr id="177" name="Google Shape;177;p8"/>
            <p:cNvSpPr/>
            <p:nvPr/>
          </p:nvSpPr>
          <p:spPr>
            <a:xfrm>
              <a:off x="33070" y="23438"/>
              <a:ext cx="71337" cy="160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114" y="0"/>
                  </a:moveTo>
                  <a:lnTo>
                    <a:pt x="7291" y="0"/>
                  </a:lnTo>
                  <a:lnTo>
                    <a:pt x="0" y="16349"/>
                  </a:lnTo>
                  <a:lnTo>
                    <a:pt x="200" y="21600"/>
                  </a:lnTo>
                  <a:lnTo>
                    <a:pt x="21519" y="11405"/>
                  </a:lnTo>
                  <a:lnTo>
                    <a:pt x="21600" y="7399"/>
                  </a:lnTo>
                  <a:lnTo>
                    <a:pt x="1611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0" y="0"/>
              <a:ext cx="129109" cy="2930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809" y="0"/>
                  </a:moveTo>
                  <a:lnTo>
                    <a:pt x="4036" y="7063"/>
                  </a:lnTo>
                  <a:lnTo>
                    <a:pt x="0" y="21600"/>
                  </a:lnTo>
                  <a:lnTo>
                    <a:pt x="9561" y="17276"/>
                  </a:lnTo>
                  <a:lnTo>
                    <a:pt x="14436" y="17276"/>
                  </a:lnTo>
                  <a:lnTo>
                    <a:pt x="13116" y="15507"/>
                  </a:lnTo>
                  <a:lnTo>
                    <a:pt x="21600" y="11163"/>
                  </a:lnTo>
                  <a:lnTo>
                    <a:pt x="16077" y="1128"/>
                  </a:lnTo>
                  <a:lnTo>
                    <a:pt x="980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79" name="Google Shape;179;p8"/>
          <p:cNvGrpSpPr/>
          <p:nvPr/>
        </p:nvGrpSpPr>
        <p:grpSpPr>
          <a:xfrm>
            <a:off x="3262219" y="3572840"/>
            <a:ext cx="131359" cy="40209"/>
            <a:chOff x="0" y="0"/>
            <a:chExt cx="131357" cy="40207"/>
          </a:xfrm>
        </p:grpSpPr>
        <p:sp>
          <p:nvSpPr>
            <p:cNvPr id="180" name="Google Shape;180;p8"/>
            <p:cNvSpPr/>
            <p:nvPr/>
          </p:nvSpPr>
          <p:spPr>
            <a:xfrm>
              <a:off x="32726" y="24572"/>
              <a:ext cx="73141" cy="156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570" y="0"/>
                  </a:moveTo>
                  <a:lnTo>
                    <a:pt x="6279" y="0"/>
                  </a:lnTo>
                  <a:lnTo>
                    <a:pt x="0" y="18722"/>
                  </a:lnTo>
                  <a:lnTo>
                    <a:pt x="341" y="21600"/>
                  </a:lnTo>
                  <a:lnTo>
                    <a:pt x="21562" y="10406"/>
                  </a:lnTo>
                  <a:lnTo>
                    <a:pt x="21600" y="6984"/>
                  </a:lnTo>
                  <a:lnTo>
                    <a:pt x="1757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0" y="0"/>
              <a:ext cx="131357" cy="293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50" y="0"/>
                  </a:moveTo>
                  <a:lnTo>
                    <a:pt x="4788" y="6837"/>
                  </a:lnTo>
                  <a:lnTo>
                    <a:pt x="0" y="21600"/>
                  </a:lnTo>
                  <a:lnTo>
                    <a:pt x="8878" y="18108"/>
                  </a:lnTo>
                  <a:lnTo>
                    <a:pt x="15165" y="18108"/>
                  </a:lnTo>
                  <a:lnTo>
                    <a:pt x="13693" y="15656"/>
                  </a:lnTo>
                  <a:lnTo>
                    <a:pt x="21600" y="11174"/>
                  </a:lnTo>
                  <a:lnTo>
                    <a:pt x="16286" y="1356"/>
                  </a:lnTo>
                  <a:lnTo>
                    <a:pt x="1045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82" name="Google Shape;182;p8"/>
          <p:cNvGrpSpPr/>
          <p:nvPr/>
        </p:nvGrpSpPr>
        <p:grpSpPr>
          <a:xfrm>
            <a:off x="2616055" y="2396076"/>
            <a:ext cx="454002" cy="954332"/>
            <a:chOff x="-1" y="-1"/>
            <a:chExt cx="454001" cy="954330"/>
          </a:xfrm>
        </p:grpSpPr>
        <p:sp>
          <p:nvSpPr>
            <p:cNvPr id="183" name="Google Shape;183;p8"/>
            <p:cNvSpPr/>
            <p:nvPr/>
          </p:nvSpPr>
          <p:spPr>
            <a:xfrm>
              <a:off x="280949" y="579729"/>
              <a:ext cx="173051" cy="37460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95" y="0"/>
                  </a:moveTo>
                  <a:lnTo>
                    <a:pt x="0" y="0"/>
                  </a:lnTo>
                  <a:lnTo>
                    <a:pt x="1461" y="2253"/>
                  </a:lnTo>
                  <a:lnTo>
                    <a:pt x="2990" y="4431"/>
                  </a:lnTo>
                  <a:lnTo>
                    <a:pt x="4497" y="6307"/>
                  </a:lnTo>
                  <a:lnTo>
                    <a:pt x="5894" y="7653"/>
                  </a:lnTo>
                  <a:lnTo>
                    <a:pt x="8865" y="10845"/>
                  </a:lnTo>
                  <a:lnTo>
                    <a:pt x="12036" y="15303"/>
                  </a:lnTo>
                  <a:lnTo>
                    <a:pt x="14560" y="19268"/>
                  </a:lnTo>
                  <a:lnTo>
                    <a:pt x="15589" y="20981"/>
                  </a:lnTo>
                  <a:lnTo>
                    <a:pt x="17834" y="21465"/>
                  </a:lnTo>
                  <a:lnTo>
                    <a:pt x="19208" y="21600"/>
                  </a:lnTo>
                  <a:lnTo>
                    <a:pt x="20276" y="21362"/>
                  </a:lnTo>
                  <a:lnTo>
                    <a:pt x="21600" y="20729"/>
                  </a:lnTo>
                  <a:lnTo>
                    <a:pt x="18537" y="14374"/>
                  </a:lnTo>
                  <a:lnTo>
                    <a:pt x="16565" y="10641"/>
                  </a:lnTo>
                  <a:lnTo>
                    <a:pt x="14828" y="8075"/>
                  </a:lnTo>
                  <a:lnTo>
                    <a:pt x="12471" y="5222"/>
                  </a:lnTo>
                  <a:lnTo>
                    <a:pt x="10187" y="2522"/>
                  </a:lnTo>
                  <a:lnTo>
                    <a:pt x="80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194436" y="344792"/>
              <a:ext cx="151368" cy="2459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56" y="804"/>
                  </a:lnTo>
                  <a:lnTo>
                    <a:pt x="955" y="1420"/>
                  </a:lnTo>
                  <a:lnTo>
                    <a:pt x="1387" y="2162"/>
                  </a:lnTo>
                  <a:lnTo>
                    <a:pt x="10254" y="18119"/>
                  </a:lnTo>
                  <a:lnTo>
                    <a:pt x="11407" y="19597"/>
                  </a:lnTo>
                  <a:lnTo>
                    <a:pt x="12184" y="20690"/>
                  </a:lnTo>
                  <a:lnTo>
                    <a:pt x="12624" y="21367"/>
                  </a:lnTo>
                  <a:lnTo>
                    <a:pt x="12762" y="21600"/>
                  </a:lnTo>
                  <a:lnTo>
                    <a:pt x="12613" y="21245"/>
                  </a:lnTo>
                  <a:lnTo>
                    <a:pt x="12345" y="20635"/>
                  </a:lnTo>
                  <a:lnTo>
                    <a:pt x="21600" y="20635"/>
                  </a:lnTo>
                  <a:lnTo>
                    <a:pt x="19309" y="16960"/>
                  </a:lnTo>
                  <a:lnTo>
                    <a:pt x="10635" y="16960"/>
                  </a:lnTo>
                  <a:lnTo>
                    <a:pt x="10366" y="16398"/>
                  </a:lnTo>
                  <a:lnTo>
                    <a:pt x="10087" y="15824"/>
                  </a:lnTo>
                  <a:lnTo>
                    <a:pt x="9789" y="15235"/>
                  </a:lnTo>
                  <a:lnTo>
                    <a:pt x="9464" y="14631"/>
                  </a:lnTo>
                  <a:lnTo>
                    <a:pt x="7108" y="10388"/>
                  </a:lnTo>
                  <a:lnTo>
                    <a:pt x="6976" y="10163"/>
                  </a:lnTo>
                  <a:lnTo>
                    <a:pt x="6847" y="9932"/>
                  </a:lnTo>
                  <a:lnTo>
                    <a:pt x="14810" y="9932"/>
                  </a:lnTo>
                  <a:lnTo>
                    <a:pt x="10595" y="3694"/>
                  </a:lnTo>
                  <a:lnTo>
                    <a:pt x="10212" y="3102"/>
                  </a:lnTo>
                  <a:lnTo>
                    <a:pt x="2459" y="3102"/>
                  </a:lnTo>
                  <a:lnTo>
                    <a:pt x="1483" y="1834"/>
                  </a:lnTo>
                  <a:lnTo>
                    <a:pt x="703" y="855"/>
                  </a:lnTo>
                  <a:lnTo>
                    <a:pt x="187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155523" y="235686"/>
              <a:ext cx="110479" cy="1444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44" y="0"/>
                  </a:moveTo>
                  <a:lnTo>
                    <a:pt x="0" y="0"/>
                  </a:lnTo>
                  <a:lnTo>
                    <a:pt x="1902" y="3901"/>
                  </a:lnTo>
                  <a:lnTo>
                    <a:pt x="4547" y="9130"/>
                  </a:lnTo>
                  <a:lnTo>
                    <a:pt x="7679" y="15224"/>
                  </a:lnTo>
                  <a:lnTo>
                    <a:pt x="10977" y="21600"/>
                  </a:lnTo>
                  <a:lnTo>
                    <a:pt x="21600" y="21600"/>
                  </a:lnTo>
                  <a:lnTo>
                    <a:pt x="17738" y="14175"/>
                  </a:lnTo>
                  <a:lnTo>
                    <a:pt x="13368" y="5603"/>
                  </a:lnTo>
                  <a:lnTo>
                    <a:pt x="1054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93327" y="280777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58" y="21600"/>
                  </a:lnTo>
                  <a:lnTo>
                    <a:pt x="20964" y="160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92909" y="279571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94" y="21600"/>
                  </a:lnTo>
                  <a:lnTo>
                    <a:pt x="1612" y="21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-1" y="-1"/>
              <a:ext cx="266663" cy="2857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3" y="0"/>
                  </a:moveTo>
                  <a:lnTo>
                    <a:pt x="6907" y="4079"/>
                  </a:lnTo>
                  <a:lnTo>
                    <a:pt x="6876" y="7183"/>
                  </a:lnTo>
                  <a:lnTo>
                    <a:pt x="2823" y="8140"/>
                  </a:lnTo>
                  <a:lnTo>
                    <a:pt x="756" y="8730"/>
                  </a:lnTo>
                  <a:lnTo>
                    <a:pt x="30" y="9196"/>
                  </a:lnTo>
                  <a:lnTo>
                    <a:pt x="0" y="9782"/>
                  </a:lnTo>
                  <a:lnTo>
                    <a:pt x="256" y="10137"/>
                  </a:lnTo>
                  <a:lnTo>
                    <a:pt x="873" y="10577"/>
                  </a:lnTo>
                  <a:lnTo>
                    <a:pt x="1754" y="11072"/>
                  </a:lnTo>
                  <a:lnTo>
                    <a:pt x="2819" y="11598"/>
                  </a:lnTo>
                  <a:lnTo>
                    <a:pt x="2831" y="11607"/>
                  </a:lnTo>
                  <a:lnTo>
                    <a:pt x="3369" y="11854"/>
                  </a:lnTo>
                  <a:lnTo>
                    <a:pt x="3794" y="12123"/>
                  </a:lnTo>
                  <a:lnTo>
                    <a:pt x="4315" y="12362"/>
                  </a:lnTo>
                  <a:lnTo>
                    <a:pt x="4994" y="12713"/>
                  </a:lnTo>
                  <a:lnTo>
                    <a:pt x="5694" y="13047"/>
                  </a:lnTo>
                  <a:lnTo>
                    <a:pt x="6406" y="13361"/>
                  </a:lnTo>
                  <a:lnTo>
                    <a:pt x="7120" y="13654"/>
                  </a:lnTo>
                  <a:lnTo>
                    <a:pt x="7109" y="14275"/>
                  </a:lnTo>
                  <a:lnTo>
                    <a:pt x="7104" y="15692"/>
                  </a:lnTo>
                  <a:lnTo>
                    <a:pt x="7123" y="16358"/>
                  </a:lnTo>
                  <a:lnTo>
                    <a:pt x="7104" y="17173"/>
                  </a:lnTo>
                  <a:lnTo>
                    <a:pt x="7226" y="20520"/>
                  </a:lnTo>
                  <a:lnTo>
                    <a:pt x="7482" y="21600"/>
                  </a:lnTo>
                  <a:lnTo>
                    <a:pt x="7579" y="21568"/>
                  </a:lnTo>
                  <a:lnTo>
                    <a:pt x="8502" y="21568"/>
                  </a:lnTo>
                  <a:lnTo>
                    <a:pt x="9145" y="21053"/>
                  </a:lnTo>
                  <a:lnTo>
                    <a:pt x="9292" y="21053"/>
                  </a:lnTo>
                  <a:lnTo>
                    <a:pt x="9428" y="20979"/>
                  </a:lnTo>
                  <a:lnTo>
                    <a:pt x="11786" y="18806"/>
                  </a:lnTo>
                  <a:lnTo>
                    <a:pt x="12598" y="17816"/>
                  </a:lnTo>
                  <a:lnTo>
                    <a:pt x="16966" y="17816"/>
                  </a:lnTo>
                  <a:lnTo>
                    <a:pt x="16700" y="17173"/>
                  </a:lnTo>
                  <a:lnTo>
                    <a:pt x="21552" y="17173"/>
                  </a:lnTo>
                  <a:lnTo>
                    <a:pt x="21511" y="16475"/>
                  </a:lnTo>
                  <a:lnTo>
                    <a:pt x="20339" y="14275"/>
                  </a:lnTo>
                  <a:lnTo>
                    <a:pt x="18980" y="12300"/>
                  </a:lnTo>
                  <a:lnTo>
                    <a:pt x="18329" y="11443"/>
                  </a:lnTo>
                  <a:lnTo>
                    <a:pt x="18364" y="11400"/>
                  </a:lnTo>
                  <a:lnTo>
                    <a:pt x="18446" y="11400"/>
                  </a:lnTo>
                  <a:lnTo>
                    <a:pt x="18783" y="11197"/>
                  </a:lnTo>
                  <a:lnTo>
                    <a:pt x="20701" y="8669"/>
                  </a:lnTo>
                  <a:lnTo>
                    <a:pt x="21104" y="7750"/>
                  </a:lnTo>
                  <a:lnTo>
                    <a:pt x="21288" y="7354"/>
                  </a:lnTo>
                  <a:lnTo>
                    <a:pt x="21317" y="6837"/>
                  </a:lnTo>
                  <a:lnTo>
                    <a:pt x="21412" y="6502"/>
                  </a:lnTo>
                  <a:lnTo>
                    <a:pt x="21600" y="5880"/>
                  </a:lnTo>
                  <a:lnTo>
                    <a:pt x="21594" y="5389"/>
                  </a:lnTo>
                  <a:lnTo>
                    <a:pt x="14113" y="5389"/>
                  </a:lnTo>
                  <a:lnTo>
                    <a:pt x="13216" y="4466"/>
                  </a:lnTo>
                  <a:lnTo>
                    <a:pt x="11646" y="2928"/>
                  </a:lnTo>
                  <a:lnTo>
                    <a:pt x="9868" y="1348"/>
                  </a:lnTo>
                  <a:lnTo>
                    <a:pt x="8352" y="299"/>
                  </a:lnTo>
                  <a:lnTo>
                    <a:pt x="7923" y="65"/>
                  </a:lnTo>
                  <a:lnTo>
                    <a:pt x="76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206171" y="227177"/>
              <a:ext cx="60504" cy="14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385" y="0"/>
                  </a:moveTo>
                  <a:lnTo>
                    <a:pt x="0" y="0"/>
                  </a:lnTo>
                  <a:lnTo>
                    <a:pt x="5443" y="9595"/>
                  </a:lnTo>
                  <a:lnTo>
                    <a:pt x="10899" y="17298"/>
                  </a:lnTo>
                  <a:lnTo>
                    <a:pt x="15916" y="21600"/>
                  </a:lnTo>
                  <a:lnTo>
                    <a:pt x="20040" y="20988"/>
                  </a:lnTo>
                  <a:lnTo>
                    <a:pt x="20752" y="20277"/>
                  </a:lnTo>
                  <a:lnTo>
                    <a:pt x="21219" y="18703"/>
                  </a:lnTo>
                  <a:lnTo>
                    <a:pt x="21600" y="16648"/>
                  </a:lnTo>
                  <a:lnTo>
                    <a:pt x="2138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110807" y="63557"/>
              <a:ext cx="218938" cy="4743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5" y="9788"/>
                  </a:moveTo>
                  <a:lnTo>
                    <a:pt x="207" y="9788"/>
                  </a:lnTo>
                  <a:lnTo>
                    <a:pt x="83" y="9852"/>
                  </a:lnTo>
                  <a:lnTo>
                    <a:pt x="0" y="9892"/>
                  </a:lnTo>
                  <a:lnTo>
                    <a:pt x="385" y="9788"/>
                  </a:lnTo>
                  <a:close/>
                  <a:moveTo>
                    <a:pt x="18490" y="17956"/>
                  </a:moveTo>
                  <a:lnTo>
                    <a:pt x="12984" y="17956"/>
                  </a:lnTo>
                  <a:lnTo>
                    <a:pt x="13444" y="18500"/>
                  </a:lnTo>
                  <a:lnTo>
                    <a:pt x="13826" y="18956"/>
                  </a:lnTo>
                  <a:lnTo>
                    <a:pt x="15189" y="20926"/>
                  </a:lnTo>
                  <a:lnTo>
                    <a:pt x="15603" y="21600"/>
                  </a:lnTo>
                  <a:lnTo>
                    <a:pt x="21600" y="21600"/>
                  </a:lnTo>
                  <a:lnTo>
                    <a:pt x="20856" y="20706"/>
                  </a:lnTo>
                  <a:lnTo>
                    <a:pt x="18976" y="18497"/>
                  </a:lnTo>
                  <a:lnTo>
                    <a:pt x="18490" y="17956"/>
                  </a:lnTo>
                  <a:close/>
                  <a:moveTo>
                    <a:pt x="11534" y="3973"/>
                  </a:moveTo>
                  <a:lnTo>
                    <a:pt x="11434" y="3973"/>
                  </a:lnTo>
                  <a:lnTo>
                    <a:pt x="11511" y="3980"/>
                  </a:lnTo>
                  <a:lnTo>
                    <a:pt x="11534" y="3973"/>
                  </a:lnTo>
                  <a:close/>
                  <a:moveTo>
                    <a:pt x="12889" y="0"/>
                  </a:moveTo>
                  <a:lnTo>
                    <a:pt x="10198" y="53"/>
                  </a:lnTo>
                  <a:lnTo>
                    <a:pt x="7677" y="223"/>
                  </a:lnTo>
                  <a:lnTo>
                    <a:pt x="6257" y="352"/>
                  </a:lnTo>
                  <a:lnTo>
                    <a:pt x="15369" y="352"/>
                  </a:lnTo>
                  <a:lnTo>
                    <a:pt x="15369" y="344"/>
                  </a:lnTo>
                  <a:lnTo>
                    <a:pt x="15020" y="228"/>
                  </a:lnTo>
                  <a:lnTo>
                    <a:pt x="14834" y="228"/>
                  </a:lnTo>
                  <a:lnTo>
                    <a:pt x="14825" y="222"/>
                  </a:lnTo>
                  <a:lnTo>
                    <a:pt x="12889" y="0"/>
                  </a:lnTo>
                  <a:close/>
                  <a:moveTo>
                    <a:pt x="14937" y="200"/>
                  </a:moveTo>
                  <a:lnTo>
                    <a:pt x="14834" y="228"/>
                  </a:lnTo>
                  <a:lnTo>
                    <a:pt x="15020" y="228"/>
                  </a:lnTo>
                  <a:lnTo>
                    <a:pt x="14937" y="20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91" name="Google Shape;191;p8"/>
          <p:cNvGrpSpPr/>
          <p:nvPr/>
        </p:nvGrpSpPr>
        <p:grpSpPr>
          <a:xfrm>
            <a:off x="2562873" y="4769924"/>
            <a:ext cx="454002" cy="954342"/>
            <a:chOff x="-1" y="-1"/>
            <a:chExt cx="454001" cy="954341"/>
          </a:xfrm>
        </p:grpSpPr>
        <p:sp>
          <p:nvSpPr>
            <p:cNvPr id="192" name="Google Shape;192;p8"/>
            <p:cNvSpPr/>
            <p:nvPr/>
          </p:nvSpPr>
          <p:spPr>
            <a:xfrm>
              <a:off x="280949" y="579729"/>
              <a:ext cx="173051" cy="3746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94" y="0"/>
                  </a:moveTo>
                  <a:lnTo>
                    <a:pt x="0" y="0"/>
                  </a:lnTo>
                  <a:lnTo>
                    <a:pt x="1461" y="2254"/>
                  </a:lnTo>
                  <a:lnTo>
                    <a:pt x="2989" y="4432"/>
                  </a:lnTo>
                  <a:lnTo>
                    <a:pt x="4496" y="6307"/>
                  </a:lnTo>
                  <a:lnTo>
                    <a:pt x="5894" y="7654"/>
                  </a:lnTo>
                  <a:lnTo>
                    <a:pt x="8865" y="10845"/>
                  </a:lnTo>
                  <a:lnTo>
                    <a:pt x="12036" y="15303"/>
                  </a:lnTo>
                  <a:lnTo>
                    <a:pt x="14560" y="19269"/>
                  </a:lnTo>
                  <a:lnTo>
                    <a:pt x="15589" y="20981"/>
                  </a:lnTo>
                  <a:lnTo>
                    <a:pt x="17834" y="21465"/>
                  </a:lnTo>
                  <a:lnTo>
                    <a:pt x="19208" y="21600"/>
                  </a:lnTo>
                  <a:lnTo>
                    <a:pt x="20276" y="21362"/>
                  </a:lnTo>
                  <a:lnTo>
                    <a:pt x="21600" y="20728"/>
                  </a:lnTo>
                  <a:lnTo>
                    <a:pt x="18536" y="14374"/>
                  </a:lnTo>
                  <a:lnTo>
                    <a:pt x="16564" y="10641"/>
                  </a:lnTo>
                  <a:lnTo>
                    <a:pt x="14827" y="8075"/>
                  </a:lnTo>
                  <a:lnTo>
                    <a:pt x="12469" y="5223"/>
                  </a:lnTo>
                  <a:lnTo>
                    <a:pt x="10187" y="2523"/>
                  </a:lnTo>
                  <a:lnTo>
                    <a:pt x="809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194436" y="344805"/>
              <a:ext cx="151362" cy="2459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56" y="804"/>
                  </a:lnTo>
                  <a:lnTo>
                    <a:pt x="955" y="1420"/>
                  </a:lnTo>
                  <a:lnTo>
                    <a:pt x="1387" y="2162"/>
                  </a:lnTo>
                  <a:lnTo>
                    <a:pt x="10254" y="18120"/>
                  </a:lnTo>
                  <a:lnTo>
                    <a:pt x="11407" y="19597"/>
                  </a:lnTo>
                  <a:lnTo>
                    <a:pt x="12185" y="20690"/>
                  </a:lnTo>
                  <a:lnTo>
                    <a:pt x="12624" y="21367"/>
                  </a:lnTo>
                  <a:lnTo>
                    <a:pt x="12763" y="21600"/>
                  </a:lnTo>
                  <a:lnTo>
                    <a:pt x="12614" y="21246"/>
                  </a:lnTo>
                  <a:lnTo>
                    <a:pt x="12346" y="20635"/>
                  </a:lnTo>
                  <a:lnTo>
                    <a:pt x="21600" y="20635"/>
                  </a:lnTo>
                  <a:lnTo>
                    <a:pt x="19309" y="16960"/>
                  </a:lnTo>
                  <a:lnTo>
                    <a:pt x="10635" y="16960"/>
                  </a:lnTo>
                  <a:lnTo>
                    <a:pt x="10366" y="16399"/>
                  </a:lnTo>
                  <a:lnTo>
                    <a:pt x="10087" y="15825"/>
                  </a:lnTo>
                  <a:lnTo>
                    <a:pt x="9789" y="15236"/>
                  </a:lnTo>
                  <a:lnTo>
                    <a:pt x="9464" y="14630"/>
                  </a:lnTo>
                  <a:lnTo>
                    <a:pt x="7108" y="10388"/>
                  </a:lnTo>
                  <a:lnTo>
                    <a:pt x="6976" y="10162"/>
                  </a:lnTo>
                  <a:lnTo>
                    <a:pt x="6847" y="9932"/>
                  </a:lnTo>
                  <a:lnTo>
                    <a:pt x="14809" y="9932"/>
                  </a:lnTo>
                  <a:lnTo>
                    <a:pt x="10595" y="3694"/>
                  </a:lnTo>
                  <a:lnTo>
                    <a:pt x="10212" y="3101"/>
                  </a:lnTo>
                  <a:lnTo>
                    <a:pt x="2459" y="3101"/>
                  </a:lnTo>
                  <a:lnTo>
                    <a:pt x="1483" y="1833"/>
                  </a:lnTo>
                  <a:lnTo>
                    <a:pt x="703" y="854"/>
                  </a:lnTo>
                  <a:lnTo>
                    <a:pt x="187" y="2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155510" y="235699"/>
              <a:ext cx="110483" cy="1444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47" y="0"/>
                  </a:moveTo>
                  <a:lnTo>
                    <a:pt x="0" y="0"/>
                  </a:lnTo>
                  <a:lnTo>
                    <a:pt x="1903" y="3900"/>
                  </a:lnTo>
                  <a:lnTo>
                    <a:pt x="4549" y="9130"/>
                  </a:lnTo>
                  <a:lnTo>
                    <a:pt x="7681" y="15225"/>
                  </a:lnTo>
                  <a:lnTo>
                    <a:pt x="10979" y="21600"/>
                  </a:lnTo>
                  <a:lnTo>
                    <a:pt x="21600" y="21600"/>
                  </a:lnTo>
                  <a:lnTo>
                    <a:pt x="17740" y="14175"/>
                  </a:lnTo>
                  <a:lnTo>
                    <a:pt x="13370" y="5602"/>
                  </a:lnTo>
                  <a:lnTo>
                    <a:pt x="1054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93335" y="2807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48" y="21600"/>
                  </a:lnTo>
                  <a:lnTo>
                    <a:pt x="20935" y="167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87635" y="2795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635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-1" y="-1"/>
              <a:ext cx="266663" cy="2857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3" y="0"/>
                  </a:moveTo>
                  <a:lnTo>
                    <a:pt x="6907" y="4079"/>
                  </a:lnTo>
                  <a:lnTo>
                    <a:pt x="6876" y="7184"/>
                  </a:lnTo>
                  <a:lnTo>
                    <a:pt x="2823" y="8140"/>
                  </a:lnTo>
                  <a:lnTo>
                    <a:pt x="756" y="8730"/>
                  </a:lnTo>
                  <a:lnTo>
                    <a:pt x="30" y="9196"/>
                  </a:lnTo>
                  <a:lnTo>
                    <a:pt x="0" y="9783"/>
                  </a:lnTo>
                  <a:lnTo>
                    <a:pt x="256" y="10137"/>
                  </a:lnTo>
                  <a:lnTo>
                    <a:pt x="873" y="10577"/>
                  </a:lnTo>
                  <a:lnTo>
                    <a:pt x="1754" y="11073"/>
                  </a:lnTo>
                  <a:lnTo>
                    <a:pt x="2819" y="11599"/>
                  </a:lnTo>
                  <a:lnTo>
                    <a:pt x="2831" y="11608"/>
                  </a:lnTo>
                  <a:lnTo>
                    <a:pt x="3369" y="11854"/>
                  </a:lnTo>
                  <a:lnTo>
                    <a:pt x="3794" y="12123"/>
                  </a:lnTo>
                  <a:lnTo>
                    <a:pt x="4315" y="12362"/>
                  </a:lnTo>
                  <a:lnTo>
                    <a:pt x="4994" y="12713"/>
                  </a:lnTo>
                  <a:lnTo>
                    <a:pt x="5694" y="13047"/>
                  </a:lnTo>
                  <a:lnTo>
                    <a:pt x="6406" y="13362"/>
                  </a:lnTo>
                  <a:lnTo>
                    <a:pt x="7120" y="13654"/>
                  </a:lnTo>
                  <a:lnTo>
                    <a:pt x="7109" y="14275"/>
                  </a:lnTo>
                  <a:lnTo>
                    <a:pt x="7104" y="15693"/>
                  </a:lnTo>
                  <a:lnTo>
                    <a:pt x="7123" y="16359"/>
                  </a:lnTo>
                  <a:lnTo>
                    <a:pt x="7104" y="17173"/>
                  </a:lnTo>
                  <a:lnTo>
                    <a:pt x="7226" y="20521"/>
                  </a:lnTo>
                  <a:lnTo>
                    <a:pt x="7482" y="21600"/>
                  </a:lnTo>
                  <a:lnTo>
                    <a:pt x="7579" y="21569"/>
                  </a:lnTo>
                  <a:lnTo>
                    <a:pt x="8502" y="21569"/>
                  </a:lnTo>
                  <a:lnTo>
                    <a:pt x="9145" y="21053"/>
                  </a:lnTo>
                  <a:lnTo>
                    <a:pt x="9293" y="21053"/>
                  </a:lnTo>
                  <a:lnTo>
                    <a:pt x="9428" y="20979"/>
                  </a:lnTo>
                  <a:lnTo>
                    <a:pt x="11786" y="18806"/>
                  </a:lnTo>
                  <a:lnTo>
                    <a:pt x="12597" y="17817"/>
                  </a:lnTo>
                  <a:lnTo>
                    <a:pt x="16966" y="17817"/>
                  </a:lnTo>
                  <a:lnTo>
                    <a:pt x="16700" y="17173"/>
                  </a:lnTo>
                  <a:lnTo>
                    <a:pt x="21552" y="17173"/>
                  </a:lnTo>
                  <a:lnTo>
                    <a:pt x="21511" y="16475"/>
                  </a:lnTo>
                  <a:lnTo>
                    <a:pt x="20339" y="14275"/>
                  </a:lnTo>
                  <a:lnTo>
                    <a:pt x="18980" y="12300"/>
                  </a:lnTo>
                  <a:lnTo>
                    <a:pt x="18329" y="11443"/>
                  </a:lnTo>
                  <a:lnTo>
                    <a:pt x="18364" y="11400"/>
                  </a:lnTo>
                  <a:lnTo>
                    <a:pt x="18446" y="11400"/>
                  </a:lnTo>
                  <a:lnTo>
                    <a:pt x="18783" y="11197"/>
                  </a:lnTo>
                  <a:lnTo>
                    <a:pt x="20700" y="8670"/>
                  </a:lnTo>
                  <a:lnTo>
                    <a:pt x="21104" y="7751"/>
                  </a:lnTo>
                  <a:lnTo>
                    <a:pt x="21288" y="7355"/>
                  </a:lnTo>
                  <a:lnTo>
                    <a:pt x="21317" y="6837"/>
                  </a:lnTo>
                  <a:lnTo>
                    <a:pt x="21411" y="6505"/>
                  </a:lnTo>
                  <a:lnTo>
                    <a:pt x="21600" y="5880"/>
                  </a:lnTo>
                  <a:lnTo>
                    <a:pt x="21594" y="5390"/>
                  </a:lnTo>
                  <a:lnTo>
                    <a:pt x="14113" y="5390"/>
                  </a:lnTo>
                  <a:lnTo>
                    <a:pt x="13216" y="4467"/>
                  </a:lnTo>
                  <a:lnTo>
                    <a:pt x="11646" y="2929"/>
                  </a:lnTo>
                  <a:lnTo>
                    <a:pt x="9868" y="1349"/>
                  </a:lnTo>
                  <a:lnTo>
                    <a:pt x="8352" y="300"/>
                  </a:lnTo>
                  <a:lnTo>
                    <a:pt x="7923" y="66"/>
                  </a:lnTo>
                  <a:lnTo>
                    <a:pt x="76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206170" y="227177"/>
              <a:ext cx="60518" cy="142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380" y="0"/>
                  </a:moveTo>
                  <a:lnTo>
                    <a:pt x="0" y="0"/>
                  </a:lnTo>
                  <a:lnTo>
                    <a:pt x="5441" y="9591"/>
                  </a:lnTo>
                  <a:lnTo>
                    <a:pt x="10895" y="17296"/>
                  </a:lnTo>
                  <a:lnTo>
                    <a:pt x="15911" y="21600"/>
                  </a:lnTo>
                  <a:lnTo>
                    <a:pt x="20036" y="20991"/>
                  </a:lnTo>
                  <a:lnTo>
                    <a:pt x="20748" y="20281"/>
                  </a:lnTo>
                  <a:lnTo>
                    <a:pt x="21215" y="18708"/>
                  </a:lnTo>
                  <a:lnTo>
                    <a:pt x="21600" y="16693"/>
                  </a:lnTo>
                  <a:lnTo>
                    <a:pt x="2138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110806" y="63564"/>
              <a:ext cx="218937" cy="4743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6" y="9788"/>
                  </a:moveTo>
                  <a:lnTo>
                    <a:pt x="207" y="9788"/>
                  </a:lnTo>
                  <a:lnTo>
                    <a:pt x="83" y="9851"/>
                  </a:lnTo>
                  <a:lnTo>
                    <a:pt x="0" y="9892"/>
                  </a:lnTo>
                  <a:lnTo>
                    <a:pt x="386" y="9788"/>
                  </a:lnTo>
                  <a:close/>
                  <a:moveTo>
                    <a:pt x="18489" y="17956"/>
                  </a:moveTo>
                  <a:lnTo>
                    <a:pt x="12985" y="17956"/>
                  </a:lnTo>
                  <a:lnTo>
                    <a:pt x="13444" y="18500"/>
                  </a:lnTo>
                  <a:lnTo>
                    <a:pt x="13826" y="18956"/>
                  </a:lnTo>
                  <a:lnTo>
                    <a:pt x="15189" y="20926"/>
                  </a:lnTo>
                  <a:lnTo>
                    <a:pt x="15603" y="21600"/>
                  </a:lnTo>
                  <a:lnTo>
                    <a:pt x="21600" y="21600"/>
                  </a:lnTo>
                  <a:lnTo>
                    <a:pt x="20856" y="20706"/>
                  </a:lnTo>
                  <a:lnTo>
                    <a:pt x="18976" y="18497"/>
                  </a:lnTo>
                  <a:lnTo>
                    <a:pt x="18489" y="17956"/>
                  </a:lnTo>
                  <a:close/>
                  <a:moveTo>
                    <a:pt x="11534" y="3973"/>
                  </a:moveTo>
                  <a:lnTo>
                    <a:pt x="11435" y="3973"/>
                  </a:lnTo>
                  <a:lnTo>
                    <a:pt x="11511" y="3980"/>
                  </a:lnTo>
                  <a:lnTo>
                    <a:pt x="11534" y="3973"/>
                  </a:lnTo>
                  <a:close/>
                  <a:moveTo>
                    <a:pt x="12889" y="0"/>
                  </a:moveTo>
                  <a:lnTo>
                    <a:pt x="10198" y="54"/>
                  </a:lnTo>
                  <a:lnTo>
                    <a:pt x="7677" y="223"/>
                  </a:lnTo>
                  <a:lnTo>
                    <a:pt x="6257" y="352"/>
                  </a:lnTo>
                  <a:lnTo>
                    <a:pt x="15369" y="352"/>
                  </a:lnTo>
                  <a:lnTo>
                    <a:pt x="15369" y="344"/>
                  </a:lnTo>
                  <a:lnTo>
                    <a:pt x="15020" y="228"/>
                  </a:lnTo>
                  <a:lnTo>
                    <a:pt x="14834" y="228"/>
                  </a:lnTo>
                  <a:lnTo>
                    <a:pt x="14825" y="221"/>
                  </a:lnTo>
                  <a:lnTo>
                    <a:pt x="12889" y="0"/>
                  </a:lnTo>
                  <a:close/>
                  <a:moveTo>
                    <a:pt x="14937" y="201"/>
                  </a:moveTo>
                  <a:lnTo>
                    <a:pt x="14834" y="228"/>
                  </a:lnTo>
                  <a:lnTo>
                    <a:pt x="15020" y="228"/>
                  </a:lnTo>
                  <a:lnTo>
                    <a:pt x="14937" y="201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00" name="Google Shape;200;p8"/>
          <p:cNvGrpSpPr/>
          <p:nvPr/>
        </p:nvGrpSpPr>
        <p:grpSpPr>
          <a:xfrm>
            <a:off x="220188" y="70395"/>
            <a:ext cx="453990" cy="954345"/>
            <a:chOff x="-1" y="-1"/>
            <a:chExt cx="453988" cy="954343"/>
          </a:xfrm>
        </p:grpSpPr>
        <p:sp>
          <p:nvSpPr>
            <p:cNvPr id="201" name="Google Shape;201;p8"/>
            <p:cNvSpPr/>
            <p:nvPr/>
          </p:nvSpPr>
          <p:spPr>
            <a:xfrm>
              <a:off x="280936" y="579729"/>
              <a:ext cx="173051" cy="3746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95" y="0"/>
                  </a:moveTo>
                  <a:lnTo>
                    <a:pt x="0" y="0"/>
                  </a:lnTo>
                  <a:lnTo>
                    <a:pt x="1462" y="2254"/>
                  </a:lnTo>
                  <a:lnTo>
                    <a:pt x="2991" y="4432"/>
                  </a:lnTo>
                  <a:lnTo>
                    <a:pt x="4498" y="6307"/>
                  </a:lnTo>
                  <a:lnTo>
                    <a:pt x="5894" y="7654"/>
                  </a:lnTo>
                  <a:lnTo>
                    <a:pt x="8865" y="10845"/>
                  </a:lnTo>
                  <a:lnTo>
                    <a:pt x="12036" y="15303"/>
                  </a:lnTo>
                  <a:lnTo>
                    <a:pt x="14560" y="19269"/>
                  </a:lnTo>
                  <a:lnTo>
                    <a:pt x="15589" y="20982"/>
                  </a:lnTo>
                  <a:lnTo>
                    <a:pt x="17834" y="21465"/>
                  </a:lnTo>
                  <a:lnTo>
                    <a:pt x="19208" y="21600"/>
                  </a:lnTo>
                  <a:lnTo>
                    <a:pt x="20276" y="21362"/>
                  </a:lnTo>
                  <a:lnTo>
                    <a:pt x="21600" y="20729"/>
                  </a:lnTo>
                  <a:lnTo>
                    <a:pt x="18537" y="14374"/>
                  </a:lnTo>
                  <a:lnTo>
                    <a:pt x="16565" y="10641"/>
                  </a:lnTo>
                  <a:lnTo>
                    <a:pt x="14828" y="8075"/>
                  </a:lnTo>
                  <a:lnTo>
                    <a:pt x="12471" y="5223"/>
                  </a:lnTo>
                  <a:lnTo>
                    <a:pt x="10187" y="2523"/>
                  </a:lnTo>
                  <a:lnTo>
                    <a:pt x="80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194423" y="344804"/>
              <a:ext cx="151366" cy="2459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57" y="804"/>
                  </a:lnTo>
                  <a:lnTo>
                    <a:pt x="956" y="1420"/>
                  </a:lnTo>
                  <a:lnTo>
                    <a:pt x="1389" y="2162"/>
                  </a:lnTo>
                  <a:lnTo>
                    <a:pt x="10254" y="18119"/>
                  </a:lnTo>
                  <a:lnTo>
                    <a:pt x="11407" y="19597"/>
                  </a:lnTo>
                  <a:lnTo>
                    <a:pt x="12185" y="20690"/>
                  </a:lnTo>
                  <a:lnTo>
                    <a:pt x="12624" y="21367"/>
                  </a:lnTo>
                  <a:lnTo>
                    <a:pt x="12762" y="21600"/>
                  </a:lnTo>
                  <a:lnTo>
                    <a:pt x="12614" y="21245"/>
                  </a:lnTo>
                  <a:lnTo>
                    <a:pt x="12345" y="20634"/>
                  </a:lnTo>
                  <a:lnTo>
                    <a:pt x="21600" y="20634"/>
                  </a:lnTo>
                  <a:lnTo>
                    <a:pt x="19309" y="16960"/>
                  </a:lnTo>
                  <a:lnTo>
                    <a:pt x="10636" y="16960"/>
                  </a:lnTo>
                  <a:lnTo>
                    <a:pt x="10368" y="16398"/>
                  </a:lnTo>
                  <a:lnTo>
                    <a:pt x="10088" y="15824"/>
                  </a:lnTo>
                  <a:lnTo>
                    <a:pt x="9791" y="15235"/>
                  </a:lnTo>
                  <a:lnTo>
                    <a:pt x="9466" y="14631"/>
                  </a:lnTo>
                  <a:lnTo>
                    <a:pt x="7110" y="10388"/>
                  </a:lnTo>
                  <a:lnTo>
                    <a:pt x="6977" y="10162"/>
                  </a:lnTo>
                  <a:lnTo>
                    <a:pt x="6849" y="9932"/>
                  </a:lnTo>
                  <a:lnTo>
                    <a:pt x="14810" y="9932"/>
                  </a:lnTo>
                  <a:lnTo>
                    <a:pt x="10595" y="3694"/>
                  </a:lnTo>
                  <a:lnTo>
                    <a:pt x="10212" y="3101"/>
                  </a:lnTo>
                  <a:lnTo>
                    <a:pt x="2461" y="3101"/>
                  </a:lnTo>
                  <a:lnTo>
                    <a:pt x="1483" y="1833"/>
                  </a:lnTo>
                  <a:lnTo>
                    <a:pt x="703" y="854"/>
                  </a:lnTo>
                  <a:lnTo>
                    <a:pt x="187" y="2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155510" y="235698"/>
              <a:ext cx="110476" cy="1444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45" y="0"/>
                  </a:moveTo>
                  <a:lnTo>
                    <a:pt x="0" y="0"/>
                  </a:lnTo>
                  <a:lnTo>
                    <a:pt x="1903" y="3901"/>
                  </a:lnTo>
                  <a:lnTo>
                    <a:pt x="4550" y="9131"/>
                  </a:lnTo>
                  <a:lnTo>
                    <a:pt x="7681" y="15225"/>
                  </a:lnTo>
                  <a:lnTo>
                    <a:pt x="10980" y="21600"/>
                  </a:lnTo>
                  <a:lnTo>
                    <a:pt x="21600" y="21600"/>
                  </a:lnTo>
                  <a:lnTo>
                    <a:pt x="17739" y="14176"/>
                  </a:lnTo>
                  <a:lnTo>
                    <a:pt x="13369" y="5602"/>
                  </a:lnTo>
                  <a:lnTo>
                    <a:pt x="1054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93321" y="280789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74" y="21600"/>
                  </a:lnTo>
                  <a:lnTo>
                    <a:pt x="20965" y="160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92909" y="2795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96" y="21600"/>
                  </a:lnTo>
                  <a:lnTo>
                    <a:pt x="1590" y="23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-1" y="-1"/>
              <a:ext cx="266663" cy="2857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2" y="0"/>
                  </a:moveTo>
                  <a:lnTo>
                    <a:pt x="6907" y="4080"/>
                  </a:lnTo>
                  <a:lnTo>
                    <a:pt x="6875" y="7184"/>
                  </a:lnTo>
                  <a:lnTo>
                    <a:pt x="2822" y="8141"/>
                  </a:lnTo>
                  <a:lnTo>
                    <a:pt x="755" y="8731"/>
                  </a:lnTo>
                  <a:lnTo>
                    <a:pt x="29" y="9197"/>
                  </a:lnTo>
                  <a:lnTo>
                    <a:pt x="0" y="9783"/>
                  </a:lnTo>
                  <a:lnTo>
                    <a:pt x="255" y="10138"/>
                  </a:lnTo>
                  <a:lnTo>
                    <a:pt x="872" y="10578"/>
                  </a:lnTo>
                  <a:lnTo>
                    <a:pt x="1753" y="11073"/>
                  </a:lnTo>
                  <a:lnTo>
                    <a:pt x="2804" y="11593"/>
                  </a:lnTo>
                  <a:lnTo>
                    <a:pt x="2819" y="11599"/>
                  </a:lnTo>
                  <a:lnTo>
                    <a:pt x="2830" y="11608"/>
                  </a:lnTo>
                  <a:lnTo>
                    <a:pt x="3368" y="11855"/>
                  </a:lnTo>
                  <a:lnTo>
                    <a:pt x="3793" y="12124"/>
                  </a:lnTo>
                  <a:lnTo>
                    <a:pt x="4315" y="12363"/>
                  </a:lnTo>
                  <a:lnTo>
                    <a:pt x="4993" y="12714"/>
                  </a:lnTo>
                  <a:lnTo>
                    <a:pt x="5693" y="13048"/>
                  </a:lnTo>
                  <a:lnTo>
                    <a:pt x="6405" y="13362"/>
                  </a:lnTo>
                  <a:lnTo>
                    <a:pt x="7120" y="13655"/>
                  </a:lnTo>
                  <a:lnTo>
                    <a:pt x="7109" y="14276"/>
                  </a:lnTo>
                  <a:lnTo>
                    <a:pt x="7103" y="15693"/>
                  </a:lnTo>
                  <a:lnTo>
                    <a:pt x="7122" y="16359"/>
                  </a:lnTo>
                  <a:lnTo>
                    <a:pt x="7104" y="17173"/>
                  </a:lnTo>
                  <a:lnTo>
                    <a:pt x="7226" y="20521"/>
                  </a:lnTo>
                  <a:lnTo>
                    <a:pt x="7482" y="21600"/>
                  </a:lnTo>
                  <a:lnTo>
                    <a:pt x="7579" y="21569"/>
                  </a:lnTo>
                  <a:lnTo>
                    <a:pt x="8502" y="21569"/>
                  </a:lnTo>
                  <a:lnTo>
                    <a:pt x="9144" y="21054"/>
                  </a:lnTo>
                  <a:lnTo>
                    <a:pt x="9292" y="21054"/>
                  </a:lnTo>
                  <a:lnTo>
                    <a:pt x="9428" y="20980"/>
                  </a:lnTo>
                  <a:lnTo>
                    <a:pt x="11785" y="18807"/>
                  </a:lnTo>
                  <a:lnTo>
                    <a:pt x="12597" y="17817"/>
                  </a:lnTo>
                  <a:lnTo>
                    <a:pt x="16965" y="17817"/>
                  </a:lnTo>
                  <a:lnTo>
                    <a:pt x="16699" y="17173"/>
                  </a:lnTo>
                  <a:lnTo>
                    <a:pt x="21552" y="17173"/>
                  </a:lnTo>
                  <a:lnTo>
                    <a:pt x="21511" y="16476"/>
                  </a:lnTo>
                  <a:lnTo>
                    <a:pt x="20339" y="14276"/>
                  </a:lnTo>
                  <a:lnTo>
                    <a:pt x="18980" y="12301"/>
                  </a:lnTo>
                  <a:lnTo>
                    <a:pt x="18329" y="11444"/>
                  </a:lnTo>
                  <a:lnTo>
                    <a:pt x="18363" y="11401"/>
                  </a:lnTo>
                  <a:lnTo>
                    <a:pt x="18445" y="11401"/>
                  </a:lnTo>
                  <a:lnTo>
                    <a:pt x="18782" y="11198"/>
                  </a:lnTo>
                  <a:lnTo>
                    <a:pt x="20700" y="8670"/>
                  </a:lnTo>
                  <a:lnTo>
                    <a:pt x="21104" y="7751"/>
                  </a:lnTo>
                  <a:lnTo>
                    <a:pt x="21288" y="7355"/>
                  </a:lnTo>
                  <a:lnTo>
                    <a:pt x="21316" y="6837"/>
                  </a:lnTo>
                  <a:lnTo>
                    <a:pt x="21411" y="6505"/>
                  </a:lnTo>
                  <a:lnTo>
                    <a:pt x="21600" y="5881"/>
                  </a:lnTo>
                  <a:lnTo>
                    <a:pt x="21594" y="5390"/>
                  </a:lnTo>
                  <a:lnTo>
                    <a:pt x="14112" y="5390"/>
                  </a:lnTo>
                  <a:lnTo>
                    <a:pt x="13216" y="4467"/>
                  </a:lnTo>
                  <a:lnTo>
                    <a:pt x="11645" y="2929"/>
                  </a:lnTo>
                  <a:lnTo>
                    <a:pt x="9868" y="1349"/>
                  </a:lnTo>
                  <a:lnTo>
                    <a:pt x="8351" y="300"/>
                  </a:lnTo>
                  <a:lnTo>
                    <a:pt x="7922" y="66"/>
                  </a:lnTo>
                  <a:lnTo>
                    <a:pt x="760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10793" y="63569"/>
              <a:ext cx="218942" cy="4743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90" y="17956"/>
                  </a:moveTo>
                  <a:lnTo>
                    <a:pt x="12986" y="17956"/>
                  </a:lnTo>
                  <a:lnTo>
                    <a:pt x="13445" y="18500"/>
                  </a:lnTo>
                  <a:lnTo>
                    <a:pt x="13826" y="18956"/>
                  </a:lnTo>
                  <a:lnTo>
                    <a:pt x="15190" y="20926"/>
                  </a:lnTo>
                  <a:lnTo>
                    <a:pt x="15604" y="21600"/>
                  </a:lnTo>
                  <a:lnTo>
                    <a:pt x="21600" y="21600"/>
                  </a:lnTo>
                  <a:lnTo>
                    <a:pt x="20856" y="20706"/>
                  </a:lnTo>
                  <a:lnTo>
                    <a:pt x="18976" y="18497"/>
                  </a:lnTo>
                  <a:lnTo>
                    <a:pt x="18490" y="17956"/>
                  </a:lnTo>
                  <a:close/>
                  <a:moveTo>
                    <a:pt x="386" y="9788"/>
                  </a:moveTo>
                  <a:lnTo>
                    <a:pt x="207" y="9788"/>
                  </a:lnTo>
                  <a:lnTo>
                    <a:pt x="83" y="9852"/>
                  </a:lnTo>
                  <a:lnTo>
                    <a:pt x="0" y="9892"/>
                  </a:lnTo>
                  <a:lnTo>
                    <a:pt x="386" y="9788"/>
                  </a:lnTo>
                  <a:close/>
                  <a:moveTo>
                    <a:pt x="15319" y="7450"/>
                  </a:moveTo>
                  <a:lnTo>
                    <a:pt x="9408" y="7450"/>
                  </a:lnTo>
                  <a:lnTo>
                    <a:pt x="10913" y="7740"/>
                  </a:lnTo>
                  <a:lnTo>
                    <a:pt x="12421" y="7972"/>
                  </a:lnTo>
                  <a:lnTo>
                    <a:pt x="13807" y="8102"/>
                  </a:lnTo>
                  <a:lnTo>
                    <a:pt x="14948" y="8083"/>
                  </a:lnTo>
                  <a:lnTo>
                    <a:pt x="15143" y="8062"/>
                  </a:lnTo>
                  <a:lnTo>
                    <a:pt x="15273" y="8014"/>
                  </a:lnTo>
                  <a:lnTo>
                    <a:pt x="15375" y="7955"/>
                  </a:lnTo>
                  <a:lnTo>
                    <a:pt x="15319" y="7450"/>
                  </a:lnTo>
                  <a:close/>
                  <a:moveTo>
                    <a:pt x="11535" y="3973"/>
                  </a:moveTo>
                  <a:lnTo>
                    <a:pt x="11434" y="3973"/>
                  </a:lnTo>
                  <a:lnTo>
                    <a:pt x="11512" y="3980"/>
                  </a:lnTo>
                  <a:lnTo>
                    <a:pt x="11535" y="3973"/>
                  </a:lnTo>
                  <a:close/>
                  <a:moveTo>
                    <a:pt x="12890" y="0"/>
                  </a:moveTo>
                  <a:lnTo>
                    <a:pt x="10199" y="53"/>
                  </a:lnTo>
                  <a:lnTo>
                    <a:pt x="7677" y="223"/>
                  </a:lnTo>
                  <a:lnTo>
                    <a:pt x="6257" y="352"/>
                  </a:lnTo>
                  <a:lnTo>
                    <a:pt x="15370" y="352"/>
                  </a:lnTo>
                  <a:lnTo>
                    <a:pt x="15370" y="344"/>
                  </a:lnTo>
                  <a:lnTo>
                    <a:pt x="15020" y="228"/>
                  </a:lnTo>
                  <a:lnTo>
                    <a:pt x="14834" y="228"/>
                  </a:lnTo>
                  <a:lnTo>
                    <a:pt x="14825" y="222"/>
                  </a:lnTo>
                  <a:lnTo>
                    <a:pt x="12890" y="0"/>
                  </a:lnTo>
                  <a:close/>
                  <a:moveTo>
                    <a:pt x="14936" y="200"/>
                  </a:moveTo>
                  <a:lnTo>
                    <a:pt x="14834" y="228"/>
                  </a:lnTo>
                  <a:lnTo>
                    <a:pt x="15020" y="228"/>
                  </a:lnTo>
                  <a:lnTo>
                    <a:pt x="14936" y="20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08" name="Google Shape;208;p8"/>
          <p:cNvGrpSpPr/>
          <p:nvPr/>
        </p:nvGrpSpPr>
        <p:grpSpPr>
          <a:xfrm>
            <a:off x="2228145" y="340606"/>
            <a:ext cx="454002" cy="954331"/>
            <a:chOff x="-1" y="-1"/>
            <a:chExt cx="454001" cy="954330"/>
          </a:xfrm>
        </p:grpSpPr>
        <p:sp>
          <p:nvSpPr>
            <p:cNvPr id="209" name="Google Shape;209;p8"/>
            <p:cNvSpPr/>
            <p:nvPr/>
          </p:nvSpPr>
          <p:spPr>
            <a:xfrm>
              <a:off x="280949" y="579728"/>
              <a:ext cx="173051" cy="3746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95" y="0"/>
                  </a:moveTo>
                  <a:lnTo>
                    <a:pt x="0" y="0"/>
                  </a:lnTo>
                  <a:lnTo>
                    <a:pt x="1461" y="2254"/>
                  </a:lnTo>
                  <a:lnTo>
                    <a:pt x="2989" y="4432"/>
                  </a:lnTo>
                  <a:lnTo>
                    <a:pt x="4496" y="6307"/>
                  </a:lnTo>
                  <a:lnTo>
                    <a:pt x="5894" y="7653"/>
                  </a:lnTo>
                  <a:lnTo>
                    <a:pt x="8865" y="10845"/>
                  </a:lnTo>
                  <a:lnTo>
                    <a:pt x="12036" y="15303"/>
                  </a:lnTo>
                  <a:lnTo>
                    <a:pt x="14560" y="19269"/>
                  </a:lnTo>
                  <a:lnTo>
                    <a:pt x="15589" y="20982"/>
                  </a:lnTo>
                  <a:lnTo>
                    <a:pt x="17834" y="21465"/>
                  </a:lnTo>
                  <a:lnTo>
                    <a:pt x="19208" y="21600"/>
                  </a:lnTo>
                  <a:lnTo>
                    <a:pt x="20276" y="21362"/>
                  </a:lnTo>
                  <a:lnTo>
                    <a:pt x="21600" y="20729"/>
                  </a:lnTo>
                  <a:lnTo>
                    <a:pt x="18536" y="14375"/>
                  </a:lnTo>
                  <a:lnTo>
                    <a:pt x="16564" y="10641"/>
                  </a:lnTo>
                  <a:lnTo>
                    <a:pt x="14827" y="8075"/>
                  </a:lnTo>
                  <a:lnTo>
                    <a:pt x="12469" y="5222"/>
                  </a:lnTo>
                  <a:lnTo>
                    <a:pt x="10187" y="2522"/>
                  </a:lnTo>
                  <a:lnTo>
                    <a:pt x="80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194435" y="344792"/>
              <a:ext cx="151366" cy="2459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56" y="804"/>
                  </a:lnTo>
                  <a:lnTo>
                    <a:pt x="955" y="1420"/>
                  </a:lnTo>
                  <a:lnTo>
                    <a:pt x="1387" y="2162"/>
                  </a:lnTo>
                  <a:lnTo>
                    <a:pt x="10254" y="18119"/>
                  </a:lnTo>
                  <a:lnTo>
                    <a:pt x="11407" y="19597"/>
                  </a:lnTo>
                  <a:lnTo>
                    <a:pt x="12184" y="20690"/>
                  </a:lnTo>
                  <a:lnTo>
                    <a:pt x="12624" y="21367"/>
                  </a:lnTo>
                  <a:lnTo>
                    <a:pt x="12762" y="21600"/>
                  </a:lnTo>
                  <a:lnTo>
                    <a:pt x="12614" y="21245"/>
                  </a:lnTo>
                  <a:lnTo>
                    <a:pt x="12346" y="20635"/>
                  </a:lnTo>
                  <a:lnTo>
                    <a:pt x="21600" y="20635"/>
                  </a:lnTo>
                  <a:lnTo>
                    <a:pt x="19309" y="16960"/>
                  </a:lnTo>
                  <a:lnTo>
                    <a:pt x="10637" y="16960"/>
                  </a:lnTo>
                  <a:lnTo>
                    <a:pt x="10367" y="16398"/>
                  </a:lnTo>
                  <a:lnTo>
                    <a:pt x="10088" y="15824"/>
                  </a:lnTo>
                  <a:lnTo>
                    <a:pt x="9789" y="15235"/>
                  </a:lnTo>
                  <a:lnTo>
                    <a:pt x="9464" y="14631"/>
                  </a:lnTo>
                  <a:lnTo>
                    <a:pt x="7110" y="10388"/>
                  </a:lnTo>
                  <a:lnTo>
                    <a:pt x="6976" y="10163"/>
                  </a:lnTo>
                  <a:lnTo>
                    <a:pt x="6847" y="9932"/>
                  </a:lnTo>
                  <a:lnTo>
                    <a:pt x="14810" y="9932"/>
                  </a:lnTo>
                  <a:lnTo>
                    <a:pt x="10595" y="3694"/>
                  </a:lnTo>
                  <a:lnTo>
                    <a:pt x="10213" y="3102"/>
                  </a:lnTo>
                  <a:lnTo>
                    <a:pt x="2459" y="3102"/>
                  </a:lnTo>
                  <a:lnTo>
                    <a:pt x="1483" y="1834"/>
                  </a:lnTo>
                  <a:lnTo>
                    <a:pt x="703" y="855"/>
                  </a:lnTo>
                  <a:lnTo>
                    <a:pt x="187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155511" y="235685"/>
              <a:ext cx="110492" cy="1444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45" y="0"/>
                  </a:moveTo>
                  <a:lnTo>
                    <a:pt x="0" y="0"/>
                  </a:lnTo>
                  <a:lnTo>
                    <a:pt x="1903" y="3901"/>
                  </a:lnTo>
                  <a:lnTo>
                    <a:pt x="4549" y="9130"/>
                  </a:lnTo>
                  <a:lnTo>
                    <a:pt x="7680" y="15224"/>
                  </a:lnTo>
                  <a:lnTo>
                    <a:pt x="10978" y="21600"/>
                  </a:lnTo>
                  <a:lnTo>
                    <a:pt x="21600" y="21600"/>
                  </a:lnTo>
                  <a:lnTo>
                    <a:pt x="17739" y="14175"/>
                  </a:lnTo>
                  <a:lnTo>
                    <a:pt x="13370" y="5603"/>
                  </a:lnTo>
                  <a:lnTo>
                    <a:pt x="1054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93327" y="280776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58" y="21600"/>
                  </a:lnTo>
                  <a:lnTo>
                    <a:pt x="20964" y="160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87635" y="279576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635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-1" y="-1"/>
              <a:ext cx="266663" cy="2857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3" y="0"/>
                  </a:moveTo>
                  <a:lnTo>
                    <a:pt x="6907" y="4079"/>
                  </a:lnTo>
                  <a:lnTo>
                    <a:pt x="6876" y="7183"/>
                  </a:lnTo>
                  <a:lnTo>
                    <a:pt x="2823" y="8140"/>
                  </a:lnTo>
                  <a:lnTo>
                    <a:pt x="756" y="8730"/>
                  </a:lnTo>
                  <a:lnTo>
                    <a:pt x="30" y="9196"/>
                  </a:lnTo>
                  <a:lnTo>
                    <a:pt x="0" y="9782"/>
                  </a:lnTo>
                  <a:lnTo>
                    <a:pt x="256" y="10137"/>
                  </a:lnTo>
                  <a:lnTo>
                    <a:pt x="872" y="10577"/>
                  </a:lnTo>
                  <a:lnTo>
                    <a:pt x="1754" y="11073"/>
                  </a:lnTo>
                  <a:lnTo>
                    <a:pt x="2845" y="11615"/>
                  </a:lnTo>
                  <a:lnTo>
                    <a:pt x="3369" y="11854"/>
                  </a:lnTo>
                  <a:lnTo>
                    <a:pt x="3794" y="12123"/>
                  </a:lnTo>
                  <a:lnTo>
                    <a:pt x="4317" y="12362"/>
                  </a:lnTo>
                  <a:lnTo>
                    <a:pt x="4994" y="12713"/>
                  </a:lnTo>
                  <a:lnTo>
                    <a:pt x="5694" y="13047"/>
                  </a:lnTo>
                  <a:lnTo>
                    <a:pt x="6406" y="13361"/>
                  </a:lnTo>
                  <a:lnTo>
                    <a:pt x="7120" y="13654"/>
                  </a:lnTo>
                  <a:lnTo>
                    <a:pt x="7110" y="14275"/>
                  </a:lnTo>
                  <a:lnTo>
                    <a:pt x="7104" y="15692"/>
                  </a:lnTo>
                  <a:lnTo>
                    <a:pt x="7123" y="16359"/>
                  </a:lnTo>
                  <a:lnTo>
                    <a:pt x="7105" y="17173"/>
                  </a:lnTo>
                  <a:lnTo>
                    <a:pt x="7226" y="20520"/>
                  </a:lnTo>
                  <a:lnTo>
                    <a:pt x="7482" y="21600"/>
                  </a:lnTo>
                  <a:lnTo>
                    <a:pt x="7579" y="21569"/>
                  </a:lnTo>
                  <a:lnTo>
                    <a:pt x="8501" y="21569"/>
                  </a:lnTo>
                  <a:lnTo>
                    <a:pt x="9145" y="21053"/>
                  </a:lnTo>
                  <a:lnTo>
                    <a:pt x="9292" y="21053"/>
                  </a:lnTo>
                  <a:lnTo>
                    <a:pt x="9428" y="20979"/>
                  </a:lnTo>
                  <a:lnTo>
                    <a:pt x="11786" y="18806"/>
                  </a:lnTo>
                  <a:lnTo>
                    <a:pt x="12597" y="17816"/>
                  </a:lnTo>
                  <a:lnTo>
                    <a:pt x="16966" y="17816"/>
                  </a:lnTo>
                  <a:lnTo>
                    <a:pt x="16700" y="17173"/>
                  </a:lnTo>
                  <a:lnTo>
                    <a:pt x="21552" y="17173"/>
                  </a:lnTo>
                  <a:lnTo>
                    <a:pt x="21512" y="16475"/>
                  </a:lnTo>
                  <a:lnTo>
                    <a:pt x="20340" y="14275"/>
                  </a:lnTo>
                  <a:lnTo>
                    <a:pt x="18981" y="12300"/>
                  </a:lnTo>
                  <a:lnTo>
                    <a:pt x="18329" y="11443"/>
                  </a:lnTo>
                  <a:lnTo>
                    <a:pt x="18364" y="11400"/>
                  </a:lnTo>
                  <a:lnTo>
                    <a:pt x="18446" y="11400"/>
                  </a:lnTo>
                  <a:lnTo>
                    <a:pt x="18783" y="11197"/>
                  </a:lnTo>
                  <a:lnTo>
                    <a:pt x="20701" y="8669"/>
                  </a:lnTo>
                  <a:lnTo>
                    <a:pt x="21105" y="7750"/>
                  </a:lnTo>
                  <a:lnTo>
                    <a:pt x="21288" y="7354"/>
                  </a:lnTo>
                  <a:lnTo>
                    <a:pt x="21317" y="6837"/>
                  </a:lnTo>
                  <a:lnTo>
                    <a:pt x="21412" y="6504"/>
                  </a:lnTo>
                  <a:lnTo>
                    <a:pt x="21600" y="5880"/>
                  </a:lnTo>
                  <a:lnTo>
                    <a:pt x="21594" y="5389"/>
                  </a:lnTo>
                  <a:lnTo>
                    <a:pt x="14114" y="5389"/>
                  </a:lnTo>
                  <a:lnTo>
                    <a:pt x="13217" y="4466"/>
                  </a:lnTo>
                  <a:lnTo>
                    <a:pt x="11646" y="2928"/>
                  </a:lnTo>
                  <a:lnTo>
                    <a:pt x="9868" y="1348"/>
                  </a:lnTo>
                  <a:lnTo>
                    <a:pt x="8352" y="299"/>
                  </a:lnTo>
                  <a:lnTo>
                    <a:pt x="7923" y="65"/>
                  </a:lnTo>
                  <a:lnTo>
                    <a:pt x="76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206171" y="227176"/>
              <a:ext cx="60504" cy="14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386" y="0"/>
                  </a:moveTo>
                  <a:lnTo>
                    <a:pt x="0" y="0"/>
                  </a:lnTo>
                  <a:lnTo>
                    <a:pt x="5442" y="9595"/>
                  </a:lnTo>
                  <a:lnTo>
                    <a:pt x="10898" y="17298"/>
                  </a:lnTo>
                  <a:lnTo>
                    <a:pt x="15914" y="21600"/>
                  </a:lnTo>
                  <a:lnTo>
                    <a:pt x="20040" y="20988"/>
                  </a:lnTo>
                  <a:lnTo>
                    <a:pt x="20752" y="20277"/>
                  </a:lnTo>
                  <a:lnTo>
                    <a:pt x="21219" y="18703"/>
                  </a:lnTo>
                  <a:lnTo>
                    <a:pt x="21600" y="16648"/>
                  </a:lnTo>
                  <a:lnTo>
                    <a:pt x="2138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10807" y="63557"/>
              <a:ext cx="218938" cy="4743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5" y="9788"/>
                  </a:moveTo>
                  <a:lnTo>
                    <a:pt x="207" y="9788"/>
                  </a:lnTo>
                  <a:lnTo>
                    <a:pt x="83" y="9852"/>
                  </a:lnTo>
                  <a:lnTo>
                    <a:pt x="0" y="9892"/>
                  </a:lnTo>
                  <a:lnTo>
                    <a:pt x="385" y="9788"/>
                  </a:lnTo>
                  <a:close/>
                  <a:moveTo>
                    <a:pt x="18490" y="17956"/>
                  </a:moveTo>
                  <a:lnTo>
                    <a:pt x="12984" y="17956"/>
                  </a:lnTo>
                  <a:lnTo>
                    <a:pt x="13444" y="18500"/>
                  </a:lnTo>
                  <a:lnTo>
                    <a:pt x="13826" y="18956"/>
                  </a:lnTo>
                  <a:lnTo>
                    <a:pt x="15190" y="20926"/>
                  </a:lnTo>
                  <a:lnTo>
                    <a:pt x="15604" y="21600"/>
                  </a:lnTo>
                  <a:lnTo>
                    <a:pt x="21600" y="21600"/>
                  </a:lnTo>
                  <a:lnTo>
                    <a:pt x="20856" y="20706"/>
                  </a:lnTo>
                  <a:lnTo>
                    <a:pt x="18977" y="18497"/>
                  </a:lnTo>
                  <a:lnTo>
                    <a:pt x="18490" y="17956"/>
                  </a:lnTo>
                  <a:close/>
                  <a:moveTo>
                    <a:pt x="11534" y="3973"/>
                  </a:moveTo>
                  <a:lnTo>
                    <a:pt x="11435" y="3973"/>
                  </a:lnTo>
                  <a:lnTo>
                    <a:pt x="11511" y="3980"/>
                  </a:lnTo>
                  <a:lnTo>
                    <a:pt x="11534" y="3973"/>
                  </a:lnTo>
                  <a:close/>
                  <a:moveTo>
                    <a:pt x="12890" y="0"/>
                  </a:moveTo>
                  <a:lnTo>
                    <a:pt x="10199" y="53"/>
                  </a:lnTo>
                  <a:lnTo>
                    <a:pt x="7677" y="223"/>
                  </a:lnTo>
                  <a:lnTo>
                    <a:pt x="6259" y="352"/>
                  </a:lnTo>
                  <a:lnTo>
                    <a:pt x="15369" y="352"/>
                  </a:lnTo>
                  <a:lnTo>
                    <a:pt x="15369" y="344"/>
                  </a:lnTo>
                  <a:lnTo>
                    <a:pt x="15020" y="228"/>
                  </a:lnTo>
                  <a:lnTo>
                    <a:pt x="14834" y="228"/>
                  </a:lnTo>
                  <a:lnTo>
                    <a:pt x="14825" y="222"/>
                  </a:lnTo>
                  <a:lnTo>
                    <a:pt x="12890" y="0"/>
                  </a:lnTo>
                  <a:close/>
                  <a:moveTo>
                    <a:pt x="14937" y="200"/>
                  </a:moveTo>
                  <a:lnTo>
                    <a:pt x="14834" y="228"/>
                  </a:lnTo>
                  <a:lnTo>
                    <a:pt x="15020" y="228"/>
                  </a:lnTo>
                  <a:lnTo>
                    <a:pt x="14937" y="20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17" name="Google Shape;217;p8"/>
          <p:cNvGrpSpPr/>
          <p:nvPr/>
        </p:nvGrpSpPr>
        <p:grpSpPr>
          <a:xfrm>
            <a:off x="4371880" y="565194"/>
            <a:ext cx="203623" cy="358442"/>
            <a:chOff x="0" y="0"/>
            <a:chExt cx="203622" cy="358440"/>
          </a:xfrm>
        </p:grpSpPr>
        <p:sp>
          <p:nvSpPr>
            <p:cNvPr id="218" name="Google Shape;218;p8"/>
            <p:cNvSpPr/>
            <p:nvPr/>
          </p:nvSpPr>
          <p:spPr>
            <a:xfrm>
              <a:off x="190921" y="344792"/>
              <a:ext cx="12701" cy="136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4806" y="14487"/>
                  </a:lnTo>
                  <a:lnTo>
                    <a:pt x="21600" y="21600"/>
                  </a:lnTo>
                  <a:lnTo>
                    <a:pt x="21600" y="17860"/>
                  </a:lnTo>
                  <a:lnTo>
                    <a:pt x="18709" y="15400"/>
                  </a:lnTo>
                  <a:lnTo>
                    <a:pt x="4969" y="40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155511" y="235699"/>
              <a:ext cx="44608" cy="1152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713" y="4887"/>
                  </a:lnTo>
                  <a:lnTo>
                    <a:pt x="11268" y="11442"/>
                  </a:lnTo>
                  <a:lnTo>
                    <a:pt x="19024" y="1908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93328" y="2807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58" y="21600"/>
                  </a:lnTo>
                  <a:lnTo>
                    <a:pt x="20964" y="159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87635" y="279577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635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0" y="0"/>
              <a:ext cx="200119" cy="2857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131" y="0"/>
                  </a:moveTo>
                  <a:lnTo>
                    <a:pt x="9204" y="4079"/>
                  </a:lnTo>
                  <a:lnTo>
                    <a:pt x="9162" y="7183"/>
                  </a:lnTo>
                  <a:lnTo>
                    <a:pt x="3762" y="8140"/>
                  </a:lnTo>
                  <a:lnTo>
                    <a:pt x="1007" y="8730"/>
                  </a:lnTo>
                  <a:lnTo>
                    <a:pt x="40" y="9196"/>
                  </a:lnTo>
                  <a:lnTo>
                    <a:pt x="0" y="9783"/>
                  </a:lnTo>
                  <a:lnTo>
                    <a:pt x="340" y="10137"/>
                  </a:lnTo>
                  <a:lnTo>
                    <a:pt x="1162" y="10577"/>
                  </a:lnTo>
                  <a:lnTo>
                    <a:pt x="2336" y="11073"/>
                  </a:lnTo>
                  <a:lnTo>
                    <a:pt x="3756" y="11599"/>
                  </a:lnTo>
                  <a:lnTo>
                    <a:pt x="3772" y="11608"/>
                  </a:lnTo>
                  <a:lnTo>
                    <a:pt x="4488" y="11854"/>
                  </a:lnTo>
                  <a:lnTo>
                    <a:pt x="5054" y="12123"/>
                  </a:lnTo>
                  <a:lnTo>
                    <a:pt x="5750" y="12362"/>
                  </a:lnTo>
                  <a:lnTo>
                    <a:pt x="6654" y="12713"/>
                  </a:lnTo>
                  <a:lnTo>
                    <a:pt x="7586" y="13047"/>
                  </a:lnTo>
                  <a:lnTo>
                    <a:pt x="8535" y="13361"/>
                  </a:lnTo>
                  <a:lnTo>
                    <a:pt x="9487" y="13654"/>
                  </a:lnTo>
                  <a:lnTo>
                    <a:pt x="9472" y="14343"/>
                  </a:lnTo>
                  <a:lnTo>
                    <a:pt x="9465" y="15692"/>
                  </a:lnTo>
                  <a:lnTo>
                    <a:pt x="9490" y="16359"/>
                  </a:lnTo>
                  <a:lnTo>
                    <a:pt x="9448" y="17790"/>
                  </a:lnTo>
                  <a:lnTo>
                    <a:pt x="9482" y="19228"/>
                  </a:lnTo>
                  <a:lnTo>
                    <a:pt x="9628" y="20520"/>
                  </a:lnTo>
                  <a:lnTo>
                    <a:pt x="9924" y="21509"/>
                  </a:lnTo>
                  <a:lnTo>
                    <a:pt x="9970" y="21600"/>
                  </a:lnTo>
                  <a:lnTo>
                    <a:pt x="10099" y="21569"/>
                  </a:lnTo>
                  <a:lnTo>
                    <a:pt x="11327" y="21569"/>
                  </a:lnTo>
                  <a:lnTo>
                    <a:pt x="12186" y="21053"/>
                  </a:lnTo>
                  <a:lnTo>
                    <a:pt x="12382" y="21053"/>
                  </a:lnTo>
                  <a:lnTo>
                    <a:pt x="12563" y="20979"/>
                  </a:lnTo>
                  <a:lnTo>
                    <a:pt x="15704" y="18806"/>
                  </a:lnTo>
                  <a:lnTo>
                    <a:pt x="16785" y="17817"/>
                  </a:lnTo>
                  <a:lnTo>
                    <a:pt x="21600" y="17817"/>
                  </a:lnTo>
                  <a:lnTo>
                    <a:pt x="21600" y="5389"/>
                  </a:lnTo>
                  <a:lnTo>
                    <a:pt x="18806" y="5389"/>
                  </a:lnTo>
                  <a:lnTo>
                    <a:pt x="17611" y="4466"/>
                  </a:lnTo>
                  <a:lnTo>
                    <a:pt x="15518" y="2929"/>
                  </a:lnTo>
                  <a:lnTo>
                    <a:pt x="13150" y="1349"/>
                  </a:lnTo>
                  <a:lnTo>
                    <a:pt x="11129" y="300"/>
                  </a:lnTo>
                  <a:lnTo>
                    <a:pt x="10556" y="65"/>
                  </a:lnTo>
                  <a:lnTo>
                    <a:pt x="1013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110807" y="66778"/>
              <a:ext cx="89312" cy="2139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45" y="21371"/>
                  </a:moveTo>
                  <a:lnTo>
                    <a:pt x="507" y="21371"/>
                  </a:lnTo>
                  <a:lnTo>
                    <a:pt x="200" y="21512"/>
                  </a:lnTo>
                  <a:lnTo>
                    <a:pt x="0" y="21600"/>
                  </a:lnTo>
                  <a:lnTo>
                    <a:pt x="945" y="21371"/>
                  </a:lnTo>
                  <a:close/>
                  <a:moveTo>
                    <a:pt x="21600" y="0"/>
                  </a:moveTo>
                  <a:lnTo>
                    <a:pt x="18818" y="169"/>
                  </a:lnTo>
                  <a:lnTo>
                    <a:pt x="15339" y="455"/>
                  </a:lnTo>
                  <a:lnTo>
                    <a:pt x="21600" y="455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24" name="Google Shape;224;p8"/>
          <p:cNvGrpSpPr/>
          <p:nvPr/>
        </p:nvGrpSpPr>
        <p:grpSpPr>
          <a:xfrm>
            <a:off x="2176354" y="1549213"/>
            <a:ext cx="355284" cy="843728"/>
            <a:chOff x="0" y="0"/>
            <a:chExt cx="355283" cy="843726"/>
          </a:xfrm>
        </p:grpSpPr>
        <p:sp>
          <p:nvSpPr>
            <p:cNvPr id="225" name="Google Shape;225;p8"/>
            <p:cNvSpPr/>
            <p:nvPr/>
          </p:nvSpPr>
          <p:spPr>
            <a:xfrm>
              <a:off x="215900" y="477697"/>
              <a:ext cx="98953" cy="366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0" y="0"/>
              <a:ext cx="333294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4"/>
                  </a:lnTo>
                  <a:lnTo>
                    <a:pt x="6573" y="21600"/>
                  </a:lnTo>
                  <a:lnTo>
                    <a:pt x="13992" y="17484"/>
                  </a:lnTo>
                  <a:lnTo>
                    <a:pt x="20405" y="17484"/>
                  </a:lnTo>
                  <a:lnTo>
                    <a:pt x="21600" y="12827"/>
                  </a:lnTo>
                  <a:lnTo>
                    <a:pt x="13021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200914" y="198767"/>
              <a:ext cx="154369" cy="1517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28" name="Google Shape;228;p8"/>
          <p:cNvGrpSpPr/>
          <p:nvPr/>
        </p:nvGrpSpPr>
        <p:grpSpPr>
          <a:xfrm>
            <a:off x="2080130" y="5297227"/>
            <a:ext cx="355271" cy="843728"/>
            <a:chOff x="0" y="0"/>
            <a:chExt cx="355270" cy="843726"/>
          </a:xfrm>
        </p:grpSpPr>
        <p:sp>
          <p:nvSpPr>
            <p:cNvPr id="229" name="Google Shape;229;p8"/>
            <p:cNvSpPr/>
            <p:nvPr/>
          </p:nvSpPr>
          <p:spPr>
            <a:xfrm>
              <a:off x="215900" y="477685"/>
              <a:ext cx="98946" cy="3660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0" y="0"/>
              <a:ext cx="333283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2" y="17483"/>
                  </a:lnTo>
                  <a:lnTo>
                    <a:pt x="20405" y="17483"/>
                  </a:lnTo>
                  <a:lnTo>
                    <a:pt x="21600" y="12827"/>
                  </a:lnTo>
                  <a:lnTo>
                    <a:pt x="13020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200888" y="198754"/>
              <a:ext cx="154382" cy="1517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32" name="Google Shape;232;p8"/>
          <p:cNvGrpSpPr/>
          <p:nvPr/>
        </p:nvGrpSpPr>
        <p:grpSpPr>
          <a:xfrm>
            <a:off x="2027546" y="3074194"/>
            <a:ext cx="355284" cy="843715"/>
            <a:chOff x="0" y="0"/>
            <a:chExt cx="355283" cy="843713"/>
          </a:xfrm>
        </p:grpSpPr>
        <p:sp>
          <p:nvSpPr>
            <p:cNvPr id="233" name="Google Shape;233;p8"/>
            <p:cNvSpPr/>
            <p:nvPr/>
          </p:nvSpPr>
          <p:spPr>
            <a:xfrm>
              <a:off x="215900" y="477685"/>
              <a:ext cx="98959" cy="3660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2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0" y="0"/>
              <a:ext cx="333297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2" y="17483"/>
                  </a:lnTo>
                  <a:lnTo>
                    <a:pt x="20405" y="17483"/>
                  </a:lnTo>
                  <a:lnTo>
                    <a:pt x="21600" y="12827"/>
                  </a:lnTo>
                  <a:lnTo>
                    <a:pt x="13020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200901" y="198767"/>
              <a:ext cx="154382" cy="1517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36" name="Google Shape;236;p8"/>
          <p:cNvGrpSpPr/>
          <p:nvPr/>
        </p:nvGrpSpPr>
        <p:grpSpPr>
          <a:xfrm>
            <a:off x="3818313" y="4978513"/>
            <a:ext cx="355284" cy="843728"/>
            <a:chOff x="0" y="0"/>
            <a:chExt cx="355283" cy="843726"/>
          </a:xfrm>
        </p:grpSpPr>
        <p:sp>
          <p:nvSpPr>
            <p:cNvPr id="237" name="Google Shape;237;p8"/>
            <p:cNvSpPr/>
            <p:nvPr/>
          </p:nvSpPr>
          <p:spPr>
            <a:xfrm>
              <a:off x="215887" y="477685"/>
              <a:ext cx="98967" cy="3660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2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0" y="0"/>
              <a:ext cx="333293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1" y="17483"/>
                  </a:lnTo>
                  <a:lnTo>
                    <a:pt x="20405" y="17483"/>
                  </a:lnTo>
                  <a:lnTo>
                    <a:pt x="21600" y="12827"/>
                  </a:lnTo>
                  <a:lnTo>
                    <a:pt x="13020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200901" y="198755"/>
              <a:ext cx="154382" cy="1517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40" name="Google Shape;240;p8"/>
          <p:cNvGrpSpPr/>
          <p:nvPr/>
        </p:nvGrpSpPr>
        <p:grpSpPr>
          <a:xfrm>
            <a:off x="187334" y="5205524"/>
            <a:ext cx="355285" cy="843727"/>
            <a:chOff x="0" y="0"/>
            <a:chExt cx="355283" cy="843726"/>
          </a:xfrm>
        </p:grpSpPr>
        <p:sp>
          <p:nvSpPr>
            <p:cNvPr id="241" name="Google Shape;241;p8"/>
            <p:cNvSpPr/>
            <p:nvPr/>
          </p:nvSpPr>
          <p:spPr>
            <a:xfrm>
              <a:off x="215900" y="477685"/>
              <a:ext cx="98954" cy="3660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0" y="0"/>
              <a:ext cx="333293" cy="5901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2" y="17484"/>
                  </a:lnTo>
                  <a:lnTo>
                    <a:pt x="20405" y="17484"/>
                  </a:lnTo>
                  <a:lnTo>
                    <a:pt x="21600" y="12827"/>
                  </a:lnTo>
                  <a:lnTo>
                    <a:pt x="13019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200888" y="198755"/>
              <a:ext cx="154395" cy="1517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44" name="Google Shape;244;p8"/>
          <p:cNvGrpSpPr/>
          <p:nvPr/>
        </p:nvGrpSpPr>
        <p:grpSpPr>
          <a:xfrm>
            <a:off x="4084044" y="2652334"/>
            <a:ext cx="355297" cy="843728"/>
            <a:chOff x="0" y="0"/>
            <a:chExt cx="355296" cy="843726"/>
          </a:xfrm>
        </p:grpSpPr>
        <p:sp>
          <p:nvSpPr>
            <p:cNvPr id="245" name="Google Shape;245;p8"/>
            <p:cNvSpPr/>
            <p:nvPr/>
          </p:nvSpPr>
          <p:spPr>
            <a:xfrm>
              <a:off x="215899" y="477697"/>
              <a:ext cx="98967" cy="366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2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0" y="0"/>
              <a:ext cx="333307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1" y="17484"/>
                  </a:lnTo>
                  <a:lnTo>
                    <a:pt x="20405" y="17484"/>
                  </a:lnTo>
                  <a:lnTo>
                    <a:pt x="21600" y="12827"/>
                  </a:lnTo>
                  <a:lnTo>
                    <a:pt x="13019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200901" y="198767"/>
              <a:ext cx="154395" cy="1517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48" name="Google Shape;248;p8"/>
          <p:cNvGrpSpPr/>
          <p:nvPr/>
        </p:nvGrpSpPr>
        <p:grpSpPr>
          <a:xfrm>
            <a:off x="596352" y="3625701"/>
            <a:ext cx="355284" cy="843727"/>
            <a:chOff x="0" y="0"/>
            <a:chExt cx="355283" cy="843726"/>
          </a:xfrm>
        </p:grpSpPr>
        <p:sp>
          <p:nvSpPr>
            <p:cNvPr id="249" name="Google Shape;249;p8"/>
            <p:cNvSpPr/>
            <p:nvPr/>
          </p:nvSpPr>
          <p:spPr>
            <a:xfrm>
              <a:off x="215899" y="477685"/>
              <a:ext cx="98955" cy="3660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0" y="0"/>
              <a:ext cx="333293" cy="5901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2" y="17484"/>
                  </a:lnTo>
                  <a:lnTo>
                    <a:pt x="20405" y="17484"/>
                  </a:lnTo>
                  <a:lnTo>
                    <a:pt x="21600" y="12827"/>
                  </a:lnTo>
                  <a:lnTo>
                    <a:pt x="13020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200901" y="198755"/>
              <a:ext cx="154382" cy="1517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52" name="Google Shape;252;p8"/>
          <p:cNvGrpSpPr/>
          <p:nvPr/>
        </p:nvGrpSpPr>
        <p:grpSpPr>
          <a:xfrm>
            <a:off x="1646608" y="-1"/>
            <a:ext cx="343090" cy="615127"/>
            <a:chOff x="0" y="0"/>
            <a:chExt cx="343089" cy="615125"/>
          </a:xfrm>
        </p:grpSpPr>
        <p:sp>
          <p:nvSpPr>
            <p:cNvPr id="253" name="Google Shape;253;p8"/>
            <p:cNvSpPr/>
            <p:nvPr/>
          </p:nvSpPr>
          <p:spPr>
            <a:xfrm>
              <a:off x="208029" y="249085"/>
              <a:ext cx="98955" cy="3660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0" y="0"/>
              <a:ext cx="325424" cy="3615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31" y="0"/>
                  </a:moveTo>
                  <a:lnTo>
                    <a:pt x="0" y="0"/>
                  </a:lnTo>
                  <a:lnTo>
                    <a:pt x="6209" y="21600"/>
                  </a:lnTo>
                  <a:lnTo>
                    <a:pt x="13808" y="14881"/>
                  </a:lnTo>
                  <a:lnTo>
                    <a:pt x="20376" y="14881"/>
                  </a:lnTo>
                  <a:lnTo>
                    <a:pt x="21600" y="7281"/>
                  </a:lnTo>
                  <a:lnTo>
                    <a:pt x="12812" y="7281"/>
                  </a:lnTo>
                  <a:lnTo>
                    <a:pt x="1283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193018" y="0"/>
              <a:ext cx="150071" cy="1218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7852" y="0"/>
                  </a:lnTo>
                  <a:lnTo>
                    <a:pt x="0" y="21600"/>
                  </a:lnTo>
                  <a:lnTo>
                    <a:pt x="1905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56" name="Google Shape;256;p8"/>
          <p:cNvGrpSpPr/>
          <p:nvPr/>
        </p:nvGrpSpPr>
        <p:grpSpPr>
          <a:xfrm>
            <a:off x="1774294" y="6081862"/>
            <a:ext cx="364467" cy="318940"/>
            <a:chOff x="0" y="0"/>
            <a:chExt cx="364466" cy="318938"/>
          </a:xfrm>
        </p:grpSpPr>
        <p:sp>
          <p:nvSpPr>
            <p:cNvPr id="257" name="Google Shape;257;p8"/>
            <p:cNvSpPr/>
            <p:nvPr/>
          </p:nvSpPr>
          <p:spPr>
            <a:xfrm>
              <a:off x="44196" y="174332"/>
              <a:ext cx="187314" cy="1446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14" y="1011"/>
                  </a:lnTo>
                  <a:lnTo>
                    <a:pt x="95" y="1631"/>
                  </a:lnTo>
                  <a:lnTo>
                    <a:pt x="262" y="2168"/>
                  </a:lnTo>
                  <a:lnTo>
                    <a:pt x="2524" y="9515"/>
                  </a:lnTo>
                  <a:lnTo>
                    <a:pt x="4919" y="16798"/>
                  </a:lnTo>
                  <a:lnTo>
                    <a:pt x="8810" y="20116"/>
                  </a:lnTo>
                  <a:lnTo>
                    <a:pt x="12117" y="21600"/>
                  </a:lnTo>
                  <a:lnTo>
                    <a:pt x="21600" y="21600"/>
                  </a:lnTo>
                  <a:lnTo>
                    <a:pt x="19704" y="18521"/>
                  </a:lnTo>
                  <a:lnTo>
                    <a:pt x="16305" y="12707"/>
                  </a:lnTo>
                  <a:lnTo>
                    <a:pt x="13026" y="6777"/>
                  </a:lnTo>
                  <a:lnTo>
                    <a:pt x="10887" y="2677"/>
                  </a:lnTo>
                  <a:lnTo>
                    <a:pt x="6439" y="2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103517" y="137845"/>
              <a:ext cx="260949" cy="1810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739" y="0"/>
                  </a:moveTo>
                  <a:lnTo>
                    <a:pt x="0" y="0"/>
                  </a:lnTo>
                  <a:lnTo>
                    <a:pt x="2381" y="4729"/>
                  </a:lnTo>
                  <a:lnTo>
                    <a:pt x="4850" y="9349"/>
                  </a:lnTo>
                  <a:lnTo>
                    <a:pt x="7395" y="13877"/>
                  </a:lnTo>
                  <a:lnTo>
                    <a:pt x="10000" y="18333"/>
                  </a:lnTo>
                  <a:lnTo>
                    <a:pt x="11969" y="21600"/>
                  </a:lnTo>
                  <a:lnTo>
                    <a:pt x="21600" y="21600"/>
                  </a:lnTo>
                  <a:lnTo>
                    <a:pt x="21101" y="20494"/>
                  </a:lnTo>
                  <a:lnTo>
                    <a:pt x="20945" y="20217"/>
                  </a:lnTo>
                  <a:lnTo>
                    <a:pt x="16452" y="20217"/>
                  </a:lnTo>
                  <a:lnTo>
                    <a:pt x="16443" y="16781"/>
                  </a:lnTo>
                  <a:lnTo>
                    <a:pt x="16434" y="14498"/>
                  </a:lnTo>
                  <a:lnTo>
                    <a:pt x="15488" y="9498"/>
                  </a:lnTo>
                  <a:lnTo>
                    <a:pt x="13750" y="5031"/>
                  </a:lnTo>
                  <a:lnTo>
                    <a:pt x="13216" y="4125"/>
                  </a:lnTo>
                  <a:lnTo>
                    <a:pt x="8766" y="4125"/>
                  </a:lnTo>
                  <a:lnTo>
                    <a:pt x="8422" y="3175"/>
                  </a:lnTo>
                  <a:lnTo>
                    <a:pt x="8131" y="2211"/>
                  </a:lnTo>
                  <a:lnTo>
                    <a:pt x="7910" y="1234"/>
                  </a:lnTo>
                  <a:lnTo>
                    <a:pt x="7780" y="241"/>
                  </a:lnTo>
                  <a:lnTo>
                    <a:pt x="773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0" y="0"/>
              <a:ext cx="197010" cy="1922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240" y="5386"/>
                  </a:lnTo>
                  <a:lnTo>
                    <a:pt x="1631" y="10126"/>
                  </a:lnTo>
                  <a:lnTo>
                    <a:pt x="4046" y="14296"/>
                  </a:lnTo>
                  <a:lnTo>
                    <a:pt x="7358" y="17968"/>
                  </a:lnTo>
                  <a:lnTo>
                    <a:pt x="11441" y="21218"/>
                  </a:lnTo>
                  <a:lnTo>
                    <a:pt x="10968" y="21600"/>
                  </a:lnTo>
                  <a:lnTo>
                    <a:pt x="15197" y="21600"/>
                  </a:lnTo>
                  <a:lnTo>
                    <a:pt x="14230" y="20133"/>
                  </a:lnTo>
                  <a:lnTo>
                    <a:pt x="11350" y="15487"/>
                  </a:lnTo>
                  <a:lnTo>
                    <a:pt x="21600" y="15487"/>
                  </a:lnTo>
                  <a:lnTo>
                    <a:pt x="20985" y="12950"/>
                  </a:lnTo>
                  <a:lnTo>
                    <a:pt x="17872" y="8803"/>
                  </a:lnTo>
                  <a:lnTo>
                    <a:pt x="11845" y="5050"/>
                  </a:lnTo>
                  <a:lnTo>
                    <a:pt x="8021" y="3092"/>
                  </a:lnTo>
                  <a:lnTo>
                    <a:pt x="4085" y="1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205917" y="114452"/>
              <a:ext cx="57264" cy="5797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322" y="21600"/>
                  </a:lnTo>
                  <a:lnTo>
                    <a:pt x="21600" y="21600"/>
                  </a:lnTo>
                  <a:lnTo>
                    <a:pt x="13162" y="117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302272" y="278536"/>
              <a:ext cx="54281" cy="288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144" y="0"/>
                  </a:moveTo>
                  <a:lnTo>
                    <a:pt x="2416" y="2098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142" y="11228"/>
                  </a:lnTo>
                  <a:lnTo>
                    <a:pt x="1114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62" name="Google Shape;262;p8"/>
          <p:cNvGrpSpPr/>
          <p:nvPr/>
        </p:nvGrpSpPr>
        <p:grpSpPr>
          <a:xfrm>
            <a:off x="2813136" y="1184"/>
            <a:ext cx="838442" cy="623572"/>
            <a:chOff x="0" y="0"/>
            <a:chExt cx="838441" cy="623570"/>
          </a:xfrm>
        </p:grpSpPr>
        <p:sp>
          <p:nvSpPr>
            <p:cNvPr id="263" name="Google Shape;263;p8"/>
            <p:cNvSpPr/>
            <p:nvPr/>
          </p:nvSpPr>
          <p:spPr>
            <a:xfrm>
              <a:off x="6210" y="393699"/>
              <a:ext cx="832231" cy="2298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07" y="0"/>
                  </a:moveTo>
                  <a:lnTo>
                    <a:pt x="6667" y="0"/>
                  </a:lnTo>
                  <a:lnTo>
                    <a:pt x="6232" y="239"/>
                  </a:lnTo>
                  <a:lnTo>
                    <a:pt x="6021" y="239"/>
                  </a:lnTo>
                  <a:lnTo>
                    <a:pt x="5806" y="358"/>
                  </a:lnTo>
                  <a:lnTo>
                    <a:pt x="5590" y="597"/>
                  </a:lnTo>
                  <a:lnTo>
                    <a:pt x="4693" y="1074"/>
                  </a:lnTo>
                  <a:lnTo>
                    <a:pt x="4252" y="1551"/>
                  </a:lnTo>
                  <a:lnTo>
                    <a:pt x="3811" y="1909"/>
                  </a:lnTo>
                  <a:lnTo>
                    <a:pt x="3589" y="2148"/>
                  </a:lnTo>
                  <a:lnTo>
                    <a:pt x="2964" y="2864"/>
                  </a:lnTo>
                  <a:lnTo>
                    <a:pt x="2760" y="3222"/>
                  </a:lnTo>
                  <a:lnTo>
                    <a:pt x="2364" y="3699"/>
                  </a:lnTo>
                  <a:lnTo>
                    <a:pt x="2174" y="3938"/>
                  </a:lnTo>
                  <a:lnTo>
                    <a:pt x="1993" y="4296"/>
                  </a:lnTo>
                  <a:lnTo>
                    <a:pt x="1647" y="4893"/>
                  </a:lnTo>
                  <a:lnTo>
                    <a:pt x="705" y="6444"/>
                  </a:lnTo>
                  <a:lnTo>
                    <a:pt x="535" y="6802"/>
                  </a:lnTo>
                  <a:lnTo>
                    <a:pt x="117" y="7399"/>
                  </a:lnTo>
                  <a:lnTo>
                    <a:pt x="45" y="7757"/>
                  </a:lnTo>
                  <a:lnTo>
                    <a:pt x="28" y="7757"/>
                  </a:lnTo>
                  <a:lnTo>
                    <a:pt x="11" y="7876"/>
                  </a:lnTo>
                  <a:lnTo>
                    <a:pt x="0" y="7876"/>
                  </a:lnTo>
                  <a:lnTo>
                    <a:pt x="3" y="7996"/>
                  </a:lnTo>
                  <a:lnTo>
                    <a:pt x="1060" y="10382"/>
                  </a:lnTo>
                  <a:lnTo>
                    <a:pt x="2185" y="11695"/>
                  </a:lnTo>
                  <a:lnTo>
                    <a:pt x="3569" y="13127"/>
                  </a:lnTo>
                  <a:lnTo>
                    <a:pt x="5110" y="14440"/>
                  </a:lnTo>
                  <a:lnTo>
                    <a:pt x="9648" y="17901"/>
                  </a:lnTo>
                  <a:lnTo>
                    <a:pt x="10789" y="18736"/>
                  </a:lnTo>
                  <a:lnTo>
                    <a:pt x="11574" y="19452"/>
                  </a:lnTo>
                  <a:lnTo>
                    <a:pt x="13642" y="20645"/>
                  </a:lnTo>
                  <a:lnTo>
                    <a:pt x="15086" y="21123"/>
                  </a:lnTo>
                  <a:lnTo>
                    <a:pt x="16636" y="21481"/>
                  </a:lnTo>
                  <a:lnTo>
                    <a:pt x="18167" y="21600"/>
                  </a:lnTo>
                  <a:lnTo>
                    <a:pt x="19554" y="21600"/>
                  </a:lnTo>
                  <a:lnTo>
                    <a:pt x="20672" y="21361"/>
                  </a:lnTo>
                  <a:lnTo>
                    <a:pt x="21396" y="20765"/>
                  </a:lnTo>
                  <a:lnTo>
                    <a:pt x="21600" y="19810"/>
                  </a:lnTo>
                  <a:lnTo>
                    <a:pt x="21590" y="19571"/>
                  </a:lnTo>
                  <a:lnTo>
                    <a:pt x="21538" y="19213"/>
                  </a:lnTo>
                  <a:lnTo>
                    <a:pt x="21528" y="19213"/>
                  </a:lnTo>
                  <a:lnTo>
                    <a:pt x="21526" y="19094"/>
                  </a:lnTo>
                  <a:lnTo>
                    <a:pt x="21514" y="18975"/>
                  </a:lnTo>
                  <a:lnTo>
                    <a:pt x="21500" y="18975"/>
                  </a:lnTo>
                  <a:lnTo>
                    <a:pt x="21466" y="18497"/>
                  </a:lnTo>
                  <a:lnTo>
                    <a:pt x="21442" y="18259"/>
                  </a:lnTo>
                  <a:lnTo>
                    <a:pt x="21373" y="17781"/>
                  </a:lnTo>
                  <a:lnTo>
                    <a:pt x="21271" y="17304"/>
                  </a:lnTo>
                  <a:lnTo>
                    <a:pt x="21179" y="16707"/>
                  </a:lnTo>
                  <a:lnTo>
                    <a:pt x="21078" y="16230"/>
                  </a:lnTo>
                  <a:lnTo>
                    <a:pt x="20954" y="15633"/>
                  </a:lnTo>
                  <a:lnTo>
                    <a:pt x="20680" y="14559"/>
                  </a:lnTo>
                  <a:lnTo>
                    <a:pt x="20560" y="14082"/>
                  </a:lnTo>
                  <a:lnTo>
                    <a:pt x="20434" y="13485"/>
                  </a:lnTo>
                  <a:lnTo>
                    <a:pt x="20299" y="13008"/>
                  </a:lnTo>
                  <a:lnTo>
                    <a:pt x="20152" y="12530"/>
                  </a:lnTo>
                  <a:lnTo>
                    <a:pt x="19996" y="12053"/>
                  </a:lnTo>
                  <a:lnTo>
                    <a:pt x="19832" y="11456"/>
                  </a:lnTo>
                  <a:lnTo>
                    <a:pt x="19663" y="11098"/>
                  </a:lnTo>
                  <a:lnTo>
                    <a:pt x="19492" y="10621"/>
                  </a:lnTo>
                  <a:lnTo>
                    <a:pt x="19317" y="10144"/>
                  </a:lnTo>
                  <a:lnTo>
                    <a:pt x="19136" y="9666"/>
                  </a:lnTo>
                  <a:lnTo>
                    <a:pt x="18947" y="9189"/>
                  </a:lnTo>
                  <a:lnTo>
                    <a:pt x="18829" y="8950"/>
                  </a:lnTo>
                  <a:lnTo>
                    <a:pt x="18687" y="8592"/>
                  </a:lnTo>
                  <a:lnTo>
                    <a:pt x="18568" y="8354"/>
                  </a:lnTo>
                  <a:lnTo>
                    <a:pt x="18504" y="8234"/>
                  </a:lnTo>
                  <a:lnTo>
                    <a:pt x="7928" y="8234"/>
                  </a:lnTo>
                  <a:lnTo>
                    <a:pt x="7947" y="5370"/>
                  </a:lnTo>
                  <a:lnTo>
                    <a:pt x="7952" y="4654"/>
                  </a:lnTo>
                  <a:lnTo>
                    <a:pt x="7969" y="2983"/>
                  </a:lnTo>
                  <a:lnTo>
                    <a:pt x="7944" y="2745"/>
                  </a:lnTo>
                  <a:lnTo>
                    <a:pt x="7863" y="2625"/>
                  </a:lnTo>
                  <a:lnTo>
                    <a:pt x="7627" y="1909"/>
                  </a:lnTo>
                  <a:lnTo>
                    <a:pt x="7392" y="1313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0" y="470534"/>
              <a:ext cx="1270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8489" y="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339952" y="321309"/>
              <a:ext cx="352929" cy="1460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25" y="0"/>
                  </a:moveTo>
                  <a:lnTo>
                    <a:pt x="0" y="0"/>
                  </a:lnTo>
                  <a:lnTo>
                    <a:pt x="1331" y="4696"/>
                  </a:lnTo>
                  <a:lnTo>
                    <a:pt x="1509" y="5071"/>
                  </a:lnTo>
                  <a:lnTo>
                    <a:pt x="1813" y="6762"/>
                  </a:lnTo>
                  <a:lnTo>
                    <a:pt x="2132" y="6950"/>
                  </a:lnTo>
                  <a:lnTo>
                    <a:pt x="5421" y="6950"/>
                  </a:lnTo>
                  <a:lnTo>
                    <a:pt x="4092" y="11082"/>
                  </a:lnTo>
                  <a:lnTo>
                    <a:pt x="3834" y="12021"/>
                  </a:lnTo>
                  <a:lnTo>
                    <a:pt x="3344" y="13336"/>
                  </a:lnTo>
                  <a:lnTo>
                    <a:pt x="3313" y="13711"/>
                  </a:lnTo>
                  <a:lnTo>
                    <a:pt x="3411" y="14463"/>
                  </a:lnTo>
                  <a:lnTo>
                    <a:pt x="3627" y="15965"/>
                  </a:lnTo>
                  <a:lnTo>
                    <a:pt x="3835" y="17656"/>
                  </a:lnTo>
                  <a:lnTo>
                    <a:pt x="4273" y="20849"/>
                  </a:lnTo>
                  <a:lnTo>
                    <a:pt x="4291" y="21224"/>
                  </a:lnTo>
                  <a:lnTo>
                    <a:pt x="4326" y="21600"/>
                  </a:lnTo>
                  <a:lnTo>
                    <a:pt x="21600" y="21600"/>
                  </a:lnTo>
                  <a:lnTo>
                    <a:pt x="21459" y="21412"/>
                  </a:lnTo>
                  <a:lnTo>
                    <a:pt x="21084" y="21224"/>
                  </a:lnTo>
                  <a:lnTo>
                    <a:pt x="20730" y="20661"/>
                  </a:lnTo>
                  <a:lnTo>
                    <a:pt x="20171" y="19910"/>
                  </a:lnTo>
                  <a:lnTo>
                    <a:pt x="19796" y="19722"/>
                  </a:lnTo>
                  <a:lnTo>
                    <a:pt x="19517" y="19346"/>
                  </a:lnTo>
                  <a:lnTo>
                    <a:pt x="19217" y="19158"/>
                  </a:lnTo>
                  <a:lnTo>
                    <a:pt x="18864" y="18783"/>
                  </a:lnTo>
                  <a:lnTo>
                    <a:pt x="18564" y="18595"/>
                  </a:lnTo>
                  <a:lnTo>
                    <a:pt x="18085" y="18031"/>
                  </a:lnTo>
                  <a:lnTo>
                    <a:pt x="16730" y="16904"/>
                  </a:lnTo>
                  <a:lnTo>
                    <a:pt x="16627" y="16904"/>
                  </a:lnTo>
                  <a:lnTo>
                    <a:pt x="16659" y="15026"/>
                  </a:lnTo>
                  <a:lnTo>
                    <a:pt x="16522" y="12209"/>
                  </a:lnTo>
                  <a:lnTo>
                    <a:pt x="16315" y="8828"/>
                  </a:lnTo>
                  <a:lnTo>
                    <a:pt x="16136" y="5823"/>
                  </a:lnTo>
                  <a:lnTo>
                    <a:pt x="15943" y="3193"/>
                  </a:lnTo>
                  <a:lnTo>
                    <a:pt x="15752" y="376"/>
                  </a:lnTo>
                  <a:lnTo>
                    <a:pt x="1572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272198" y="0"/>
              <a:ext cx="324691" cy="38862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483" y="0"/>
                  </a:moveTo>
                  <a:lnTo>
                    <a:pt x="12143" y="0"/>
                  </a:lnTo>
                  <a:lnTo>
                    <a:pt x="11799" y="494"/>
                  </a:lnTo>
                  <a:lnTo>
                    <a:pt x="10425" y="2541"/>
                  </a:lnTo>
                  <a:lnTo>
                    <a:pt x="9220" y="4447"/>
                  </a:lnTo>
                  <a:lnTo>
                    <a:pt x="8603" y="5506"/>
                  </a:lnTo>
                  <a:lnTo>
                    <a:pt x="7974" y="6565"/>
                  </a:lnTo>
                  <a:lnTo>
                    <a:pt x="7323" y="7624"/>
                  </a:lnTo>
                  <a:lnTo>
                    <a:pt x="6667" y="8753"/>
                  </a:lnTo>
                  <a:lnTo>
                    <a:pt x="6026" y="9882"/>
                  </a:lnTo>
                  <a:lnTo>
                    <a:pt x="5398" y="11012"/>
                  </a:lnTo>
                  <a:lnTo>
                    <a:pt x="4780" y="12071"/>
                  </a:lnTo>
                  <a:lnTo>
                    <a:pt x="4181" y="13200"/>
                  </a:lnTo>
                  <a:lnTo>
                    <a:pt x="3612" y="14259"/>
                  </a:lnTo>
                  <a:lnTo>
                    <a:pt x="2745" y="16024"/>
                  </a:lnTo>
                  <a:lnTo>
                    <a:pt x="1554" y="18424"/>
                  </a:lnTo>
                  <a:lnTo>
                    <a:pt x="488" y="20612"/>
                  </a:lnTo>
                  <a:lnTo>
                    <a:pt x="0" y="21600"/>
                  </a:lnTo>
                  <a:lnTo>
                    <a:pt x="1497" y="21247"/>
                  </a:lnTo>
                  <a:lnTo>
                    <a:pt x="2230" y="21106"/>
                  </a:lnTo>
                  <a:lnTo>
                    <a:pt x="3210" y="20894"/>
                  </a:lnTo>
                  <a:lnTo>
                    <a:pt x="3346" y="20753"/>
                  </a:lnTo>
                  <a:lnTo>
                    <a:pt x="3428" y="20541"/>
                  </a:lnTo>
                  <a:lnTo>
                    <a:pt x="3649" y="19976"/>
                  </a:lnTo>
                  <a:lnTo>
                    <a:pt x="3880" y="19341"/>
                  </a:lnTo>
                  <a:lnTo>
                    <a:pt x="4389" y="18071"/>
                  </a:lnTo>
                  <a:lnTo>
                    <a:pt x="4439" y="18000"/>
                  </a:lnTo>
                  <a:lnTo>
                    <a:pt x="4507" y="17859"/>
                  </a:lnTo>
                  <a:lnTo>
                    <a:pt x="21600" y="17859"/>
                  </a:lnTo>
                  <a:lnTo>
                    <a:pt x="21393" y="16871"/>
                  </a:lnTo>
                  <a:lnTo>
                    <a:pt x="21096" y="15741"/>
                  </a:lnTo>
                  <a:lnTo>
                    <a:pt x="20948" y="15106"/>
                  </a:lnTo>
                  <a:lnTo>
                    <a:pt x="20780" y="14541"/>
                  </a:lnTo>
                  <a:lnTo>
                    <a:pt x="20598" y="13906"/>
                  </a:lnTo>
                  <a:lnTo>
                    <a:pt x="20555" y="13765"/>
                  </a:lnTo>
                  <a:lnTo>
                    <a:pt x="12531" y="13765"/>
                  </a:lnTo>
                  <a:lnTo>
                    <a:pt x="12221" y="12565"/>
                  </a:lnTo>
                  <a:lnTo>
                    <a:pt x="12073" y="12000"/>
                  </a:lnTo>
                  <a:lnTo>
                    <a:pt x="11931" y="11435"/>
                  </a:lnTo>
                  <a:lnTo>
                    <a:pt x="11890" y="11224"/>
                  </a:lnTo>
                  <a:lnTo>
                    <a:pt x="11808" y="11153"/>
                  </a:lnTo>
                  <a:lnTo>
                    <a:pt x="10445" y="10659"/>
                  </a:lnTo>
                  <a:lnTo>
                    <a:pt x="9184" y="10235"/>
                  </a:lnTo>
                  <a:lnTo>
                    <a:pt x="9083" y="10235"/>
                  </a:lnTo>
                  <a:lnTo>
                    <a:pt x="8936" y="10165"/>
                  </a:lnTo>
                  <a:lnTo>
                    <a:pt x="10199" y="9529"/>
                  </a:lnTo>
                  <a:lnTo>
                    <a:pt x="10815" y="9247"/>
                  </a:lnTo>
                  <a:lnTo>
                    <a:pt x="11620" y="8894"/>
                  </a:lnTo>
                  <a:lnTo>
                    <a:pt x="11711" y="8753"/>
                  </a:lnTo>
                  <a:lnTo>
                    <a:pt x="11725" y="8612"/>
                  </a:lnTo>
                  <a:lnTo>
                    <a:pt x="11767" y="8047"/>
                  </a:lnTo>
                  <a:lnTo>
                    <a:pt x="11933" y="6424"/>
                  </a:lnTo>
                  <a:lnTo>
                    <a:pt x="11951" y="6353"/>
                  </a:lnTo>
                  <a:lnTo>
                    <a:pt x="11973" y="6212"/>
                  </a:lnTo>
                  <a:lnTo>
                    <a:pt x="17745" y="6212"/>
                  </a:lnTo>
                  <a:lnTo>
                    <a:pt x="17687" y="6071"/>
                  </a:lnTo>
                  <a:lnTo>
                    <a:pt x="17140" y="5012"/>
                  </a:lnTo>
                  <a:lnTo>
                    <a:pt x="16880" y="4447"/>
                  </a:lnTo>
                  <a:lnTo>
                    <a:pt x="16637" y="3953"/>
                  </a:lnTo>
                  <a:lnTo>
                    <a:pt x="16366" y="3388"/>
                  </a:lnTo>
                  <a:lnTo>
                    <a:pt x="16106" y="2965"/>
                  </a:lnTo>
                  <a:lnTo>
                    <a:pt x="15852" y="2471"/>
                  </a:lnTo>
                  <a:lnTo>
                    <a:pt x="15603" y="2047"/>
                  </a:lnTo>
                  <a:lnTo>
                    <a:pt x="15374" y="1624"/>
                  </a:lnTo>
                  <a:lnTo>
                    <a:pt x="15163" y="1200"/>
                  </a:lnTo>
                  <a:lnTo>
                    <a:pt x="14959" y="847"/>
                  </a:lnTo>
                  <a:lnTo>
                    <a:pt x="14751" y="494"/>
                  </a:lnTo>
                  <a:lnTo>
                    <a:pt x="1448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311682" y="111759"/>
              <a:ext cx="524359" cy="4864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79" y="21544"/>
                  </a:moveTo>
                  <a:lnTo>
                    <a:pt x="21585" y="21600"/>
                  </a:lnTo>
                  <a:lnTo>
                    <a:pt x="21579" y="21544"/>
                  </a:lnTo>
                  <a:close/>
                  <a:moveTo>
                    <a:pt x="21581" y="21544"/>
                  </a:moveTo>
                  <a:lnTo>
                    <a:pt x="21587" y="21600"/>
                  </a:lnTo>
                  <a:lnTo>
                    <a:pt x="21600" y="21600"/>
                  </a:lnTo>
                  <a:lnTo>
                    <a:pt x="21581" y="21544"/>
                  </a:lnTo>
                  <a:close/>
                  <a:moveTo>
                    <a:pt x="2215" y="15058"/>
                  </a:moveTo>
                  <a:lnTo>
                    <a:pt x="1900" y="15058"/>
                  </a:lnTo>
                  <a:lnTo>
                    <a:pt x="1603" y="15171"/>
                  </a:lnTo>
                  <a:lnTo>
                    <a:pt x="1307" y="15340"/>
                  </a:lnTo>
                  <a:lnTo>
                    <a:pt x="1003" y="15622"/>
                  </a:lnTo>
                  <a:lnTo>
                    <a:pt x="682" y="15904"/>
                  </a:lnTo>
                  <a:lnTo>
                    <a:pt x="346" y="16130"/>
                  </a:lnTo>
                  <a:lnTo>
                    <a:pt x="0" y="16411"/>
                  </a:lnTo>
                  <a:lnTo>
                    <a:pt x="16785" y="16411"/>
                  </a:lnTo>
                  <a:lnTo>
                    <a:pt x="16273" y="16130"/>
                  </a:lnTo>
                  <a:lnTo>
                    <a:pt x="15703" y="15791"/>
                  </a:lnTo>
                  <a:lnTo>
                    <a:pt x="4076" y="15791"/>
                  </a:lnTo>
                  <a:lnTo>
                    <a:pt x="3683" y="15622"/>
                  </a:lnTo>
                  <a:lnTo>
                    <a:pt x="3297" y="15509"/>
                  </a:lnTo>
                  <a:lnTo>
                    <a:pt x="2922" y="15340"/>
                  </a:lnTo>
                  <a:lnTo>
                    <a:pt x="2562" y="15171"/>
                  </a:lnTo>
                  <a:lnTo>
                    <a:pt x="2215" y="15058"/>
                  </a:lnTo>
                  <a:close/>
                  <a:moveTo>
                    <a:pt x="7703" y="4455"/>
                  </a:moveTo>
                  <a:lnTo>
                    <a:pt x="7443" y="4512"/>
                  </a:lnTo>
                  <a:lnTo>
                    <a:pt x="7219" y="4681"/>
                  </a:lnTo>
                  <a:lnTo>
                    <a:pt x="7018" y="4907"/>
                  </a:lnTo>
                  <a:lnTo>
                    <a:pt x="6817" y="5189"/>
                  </a:lnTo>
                  <a:lnTo>
                    <a:pt x="6599" y="5470"/>
                  </a:lnTo>
                  <a:lnTo>
                    <a:pt x="6369" y="5752"/>
                  </a:lnTo>
                  <a:lnTo>
                    <a:pt x="6133" y="6034"/>
                  </a:lnTo>
                  <a:lnTo>
                    <a:pt x="11101" y="6034"/>
                  </a:lnTo>
                  <a:lnTo>
                    <a:pt x="11008" y="5640"/>
                  </a:lnTo>
                  <a:lnTo>
                    <a:pt x="10908" y="5189"/>
                  </a:lnTo>
                  <a:lnTo>
                    <a:pt x="10787" y="4681"/>
                  </a:lnTo>
                  <a:lnTo>
                    <a:pt x="9364" y="4681"/>
                  </a:lnTo>
                  <a:lnTo>
                    <a:pt x="9015" y="4625"/>
                  </a:lnTo>
                  <a:lnTo>
                    <a:pt x="8673" y="4625"/>
                  </a:lnTo>
                  <a:lnTo>
                    <a:pt x="8012" y="4512"/>
                  </a:lnTo>
                  <a:lnTo>
                    <a:pt x="7703" y="4455"/>
                  </a:lnTo>
                  <a:close/>
                  <a:moveTo>
                    <a:pt x="9647" y="902"/>
                  </a:moveTo>
                  <a:lnTo>
                    <a:pt x="9163" y="902"/>
                  </a:lnTo>
                  <a:lnTo>
                    <a:pt x="8892" y="1579"/>
                  </a:lnTo>
                  <a:lnTo>
                    <a:pt x="8659" y="2143"/>
                  </a:lnTo>
                  <a:lnTo>
                    <a:pt x="8565" y="2369"/>
                  </a:lnTo>
                  <a:lnTo>
                    <a:pt x="8369" y="2763"/>
                  </a:lnTo>
                  <a:lnTo>
                    <a:pt x="8378" y="2933"/>
                  </a:lnTo>
                  <a:lnTo>
                    <a:pt x="8470" y="3045"/>
                  </a:lnTo>
                  <a:lnTo>
                    <a:pt x="8675" y="3440"/>
                  </a:lnTo>
                  <a:lnTo>
                    <a:pt x="8875" y="3779"/>
                  </a:lnTo>
                  <a:lnTo>
                    <a:pt x="9301" y="4512"/>
                  </a:lnTo>
                  <a:lnTo>
                    <a:pt x="9324" y="4568"/>
                  </a:lnTo>
                  <a:lnTo>
                    <a:pt x="9364" y="4681"/>
                  </a:lnTo>
                  <a:lnTo>
                    <a:pt x="10787" y="4681"/>
                  </a:lnTo>
                  <a:lnTo>
                    <a:pt x="10528" y="3722"/>
                  </a:lnTo>
                  <a:lnTo>
                    <a:pt x="10235" y="2763"/>
                  </a:lnTo>
                  <a:lnTo>
                    <a:pt x="9647" y="902"/>
                  </a:lnTo>
                  <a:close/>
                  <a:moveTo>
                    <a:pt x="9361" y="0"/>
                  </a:moveTo>
                  <a:lnTo>
                    <a:pt x="5788" y="0"/>
                  </a:lnTo>
                  <a:lnTo>
                    <a:pt x="6781" y="959"/>
                  </a:lnTo>
                  <a:lnTo>
                    <a:pt x="6907" y="1015"/>
                  </a:lnTo>
                  <a:lnTo>
                    <a:pt x="7161" y="1410"/>
                  </a:lnTo>
                  <a:lnTo>
                    <a:pt x="7348" y="1410"/>
                  </a:lnTo>
                  <a:lnTo>
                    <a:pt x="7582" y="1354"/>
                  </a:lnTo>
                  <a:lnTo>
                    <a:pt x="8356" y="1128"/>
                  </a:lnTo>
                  <a:lnTo>
                    <a:pt x="9163" y="902"/>
                  </a:lnTo>
                  <a:lnTo>
                    <a:pt x="9647" y="902"/>
                  </a:lnTo>
                  <a:lnTo>
                    <a:pt x="936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68" name="Google Shape;268;p8"/>
          <p:cNvGrpSpPr/>
          <p:nvPr/>
        </p:nvGrpSpPr>
        <p:grpSpPr>
          <a:xfrm>
            <a:off x="3952687" y="71473"/>
            <a:ext cx="382665" cy="658434"/>
            <a:chOff x="0" y="0"/>
            <a:chExt cx="382664" cy="658432"/>
          </a:xfrm>
        </p:grpSpPr>
        <p:sp>
          <p:nvSpPr>
            <p:cNvPr id="269" name="Google Shape;269;p8"/>
            <p:cNvSpPr/>
            <p:nvPr/>
          </p:nvSpPr>
          <p:spPr>
            <a:xfrm>
              <a:off x="0" y="155993"/>
              <a:ext cx="370201" cy="5024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56" y="0"/>
                  </a:lnTo>
                  <a:lnTo>
                    <a:pt x="14782" y="1890"/>
                  </a:lnTo>
                  <a:lnTo>
                    <a:pt x="13186" y="3813"/>
                  </a:lnTo>
                  <a:lnTo>
                    <a:pt x="11654" y="5762"/>
                  </a:lnTo>
                  <a:lnTo>
                    <a:pt x="10172" y="7731"/>
                  </a:lnTo>
                  <a:lnTo>
                    <a:pt x="8726" y="9715"/>
                  </a:lnTo>
                  <a:lnTo>
                    <a:pt x="7302" y="11708"/>
                  </a:lnTo>
                  <a:lnTo>
                    <a:pt x="5884" y="13705"/>
                  </a:lnTo>
                  <a:lnTo>
                    <a:pt x="4460" y="15697"/>
                  </a:lnTo>
                  <a:lnTo>
                    <a:pt x="3014" y="17681"/>
                  </a:lnTo>
                  <a:lnTo>
                    <a:pt x="1532" y="19651"/>
                  </a:lnTo>
                  <a:lnTo>
                    <a:pt x="0" y="21600"/>
                  </a:lnTo>
                  <a:lnTo>
                    <a:pt x="199" y="21550"/>
                  </a:lnTo>
                  <a:lnTo>
                    <a:pt x="305" y="21452"/>
                  </a:lnTo>
                  <a:lnTo>
                    <a:pt x="427" y="21366"/>
                  </a:lnTo>
                  <a:lnTo>
                    <a:pt x="1594" y="20391"/>
                  </a:lnTo>
                  <a:lnTo>
                    <a:pt x="2557" y="19321"/>
                  </a:lnTo>
                  <a:lnTo>
                    <a:pt x="3386" y="18188"/>
                  </a:lnTo>
                  <a:lnTo>
                    <a:pt x="4153" y="17028"/>
                  </a:lnTo>
                  <a:lnTo>
                    <a:pt x="4363" y="16757"/>
                  </a:lnTo>
                  <a:lnTo>
                    <a:pt x="4616" y="16545"/>
                  </a:lnTo>
                  <a:lnTo>
                    <a:pt x="4936" y="16387"/>
                  </a:lnTo>
                  <a:lnTo>
                    <a:pt x="5350" y="16275"/>
                  </a:lnTo>
                  <a:lnTo>
                    <a:pt x="6029" y="16130"/>
                  </a:lnTo>
                  <a:lnTo>
                    <a:pt x="6700" y="15955"/>
                  </a:lnTo>
                  <a:lnTo>
                    <a:pt x="9832" y="14670"/>
                  </a:lnTo>
                  <a:lnTo>
                    <a:pt x="12693" y="12370"/>
                  </a:lnTo>
                  <a:lnTo>
                    <a:pt x="13709" y="10915"/>
                  </a:lnTo>
                  <a:lnTo>
                    <a:pt x="11653" y="10409"/>
                  </a:lnTo>
                  <a:lnTo>
                    <a:pt x="13089" y="9792"/>
                  </a:lnTo>
                  <a:lnTo>
                    <a:pt x="15949" y="8666"/>
                  </a:lnTo>
                  <a:lnTo>
                    <a:pt x="17983" y="6779"/>
                  </a:lnTo>
                  <a:lnTo>
                    <a:pt x="19532" y="4637"/>
                  </a:lnTo>
                  <a:lnTo>
                    <a:pt x="19649" y="4399"/>
                  </a:lnTo>
                  <a:lnTo>
                    <a:pt x="17121" y="4399"/>
                  </a:lnTo>
                  <a:lnTo>
                    <a:pt x="17890" y="3909"/>
                  </a:lnTo>
                  <a:lnTo>
                    <a:pt x="18680" y="3449"/>
                  </a:lnTo>
                  <a:lnTo>
                    <a:pt x="20271" y="2559"/>
                  </a:lnTo>
                  <a:lnTo>
                    <a:pt x="20571" y="2386"/>
                  </a:lnTo>
                  <a:lnTo>
                    <a:pt x="20833" y="2110"/>
                  </a:lnTo>
                  <a:lnTo>
                    <a:pt x="20953" y="1833"/>
                  </a:lnTo>
                  <a:lnTo>
                    <a:pt x="21505" y="3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133119" y="104609"/>
              <a:ext cx="142308" cy="16265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113" y="0"/>
                  </a:moveTo>
                  <a:lnTo>
                    <a:pt x="14171" y="496"/>
                  </a:lnTo>
                  <a:lnTo>
                    <a:pt x="13450" y="746"/>
                  </a:lnTo>
                  <a:lnTo>
                    <a:pt x="6989" y="5953"/>
                  </a:lnTo>
                  <a:lnTo>
                    <a:pt x="1159" y="10819"/>
                  </a:lnTo>
                  <a:lnTo>
                    <a:pt x="0" y="15421"/>
                  </a:lnTo>
                  <a:lnTo>
                    <a:pt x="2" y="18898"/>
                  </a:lnTo>
                  <a:lnTo>
                    <a:pt x="20" y="21600"/>
                  </a:lnTo>
                  <a:lnTo>
                    <a:pt x="10434" y="21600"/>
                  </a:lnTo>
                  <a:lnTo>
                    <a:pt x="12893" y="18304"/>
                  </a:lnTo>
                  <a:lnTo>
                    <a:pt x="17617" y="12487"/>
                  </a:lnTo>
                  <a:lnTo>
                    <a:pt x="21600" y="7964"/>
                  </a:lnTo>
                  <a:lnTo>
                    <a:pt x="15553" y="7964"/>
                  </a:lnTo>
                  <a:lnTo>
                    <a:pt x="1511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235585" y="0"/>
              <a:ext cx="147079" cy="1645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07" y="0"/>
                  </a:moveTo>
                  <a:lnTo>
                    <a:pt x="11441" y="5045"/>
                  </a:lnTo>
                  <a:lnTo>
                    <a:pt x="7232" y="8418"/>
                  </a:lnTo>
                  <a:lnTo>
                    <a:pt x="4468" y="12586"/>
                  </a:lnTo>
                  <a:lnTo>
                    <a:pt x="2331" y="17122"/>
                  </a:lnTo>
                  <a:lnTo>
                    <a:pt x="0" y="21600"/>
                  </a:lnTo>
                  <a:lnTo>
                    <a:pt x="5851" y="21600"/>
                  </a:lnTo>
                  <a:lnTo>
                    <a:pt x="6823" y="20473"/>
                  </a:lnTo>
                  <a:lnTo>
                    <a:pt x="19770" y="20473"/>
                  </a:lnTo>
                  <a:lnTo>
                    <a:pt x="21192" y="12324"/>
                  </a:lnTo>
                  <a:lnTo>
                    <a:pt x="21599" y="5828"/>
                  </a:lnTo>
                  <a:lnTo>
                    <a:pt x="21600" y="4018"/>
                  </a:lnTo>
                  <a:lnTo>
                    <a:pt x="21580" y="2207"/>
                  </a:lnTo>
                  <a:lnTo>
                    <a:pt x="21567" y="395"/>
                  </a:lnTo>
                  <a:lnTo>
                    <a:pt x="207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48249" y="224154"/>
              <a:ext cx="296569" cy="2973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865"/>
                  </a:moveTo>
                  <a:lnTo>
                    <a:pt x="17858" y="2482"/>
                  </a:lnTo>
                  <a:lnTo>
                    <a:pt x="21013" y="2482"/>
                  </a:lnTo>
                  <a:lnTo>
                    <a:pt x="21600" y="865"/>
                  </a:lnTo>
                  <a:close/>
                  <a:moveTo>
                    <a:pt x="4681" y="0"/>
                  </a:moveTo>
                  <a:lnTo>
                    <a:pt x="2712" y="3404"/>
                  </a:lnTo>
                  <a:lnTo>
                    <a:pt x="1283" y="7107"/>
                  </a:lnTo>
                  <a:lnTo>
                    <a:pt x="382" y="10944"/>
                  </a:lnTo>
                  <a:lnTo>
                    <a:pt x="0" y="14749"/>
                  </a:lnTo>
                  <a:lnTo>
                    <a:pt x="126" y="18356"/>
                  </a:lnTo>
                  <a:lnTo>
                    <a:pt x="750" y="21600"/>
                  </a:lnTo>
                  <a:lnTo>
                    <a:pt x="2589" y="18202"/>
                  </a:lnTo>
                  <a:lnTo>
                    <a:pt x="4433" y="14783"/>
                  </a:lnTo>
                  <a:lnTo>
                    <a:pt x="6306" y="11355"/>
                  </a:lnTo>
                  <a:lnTo>
                    <a:pt x="8223" y="7943"/>
                  </a:lnTo>
                  <a:lnTo>
                    <a:pt x="10230" y="4594"/>
                  </a:lnTo>
                  <a:lnTo>
                    <a:pt x="11188" y="3131"/>
                  </a:lnTo>
                  <a:lnTo>
                    <a:pt x="6191" y="3131"/>
                  </a:lnTo>
                  <a:lnTo>
                    <a:pt x="468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73" name="Google Shape;273;p8"/>
          <p:cNvGrpSpPr/>
          <p:nvPr/>
        </p:nvGrpSpPr>
        <p:grpSpPr>
          <a:xfrm>
            <a:off x="177979" y="2318074"/>
            <a:ext cx="838456" cy="657863"/>
            <a:chOff x="0" y="0"/>
            <a:chExt cx="838454" cy="657861"/>
          </a:xfrm>
        </p:grpSpPr>
        <p:sp>
          <p:nvSpPr>
            <p:cNvPr id="274" name="Google Shape;274;p8"/>
            <p:cNvSpPr/>
            <p:nvPr/>
          </p:nvSpPr>
          <p:spPr>
            <a:xfrm>
              <a:off x="6196" y="427989"/>
              <a:ext cx="832258" cy="22987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07" y="0"/>
                  </a:moveTo>
                  <a:lnTo>
                    <a:pt x="6667" y="0"/>
                  </a:lnTo>
                  <a:lnTo>
                    <a:pt x="6233" y="239"/>
                  </a:lnTo>
                  <a:lnTo>
                    <a:pt x="6021" y="239"/>
                  </a:lnTo>
                  <a:lnTo>
                    <a:pt x="5807" y="358"/>
                  </a:lnTo>
                  <a:lnTo>
                    <a:pt x="5591" y="597"/>
                  </a:lnTo>
                  <a:lnTo>
                    <a:pt x="4693" y="1074"/>
                  </a:lnTo>
                  <a:lnTo>
                    <a:pt x="4253" y="1551"/>
                  </a:lnTo>
                  <a:lnTo>
                    <a:pt x="3812" y="1909"/>
                  </a:lnTo>
                  <a:lnTo>
                    <a:pt x="3590" y="2148"/>
                  </a:lnTo>
                  <a:lnTo>
                    <a:pt x="2964" y="2864"/>
                  </a:lnTo>
                  <a:lnTo>
                    <a:pt x="2760" y="3222"/>
                  </a:lnTo>
                  <a:lnTo>
                    <a:pt x="2364" y="3699"/>
                  </a:lnTo>
                  <a:lnTo>
                    <a:pt x="2174" y="3938"/>
                  </a:lnTo>
                  <a:lnTo>
                    <a:pt x="1993" y="4296"/>
                  </a:lnTo>
                  <a:lnTo>
                    <a:pt x="1647" y="4893"/>
                  </a:lnTo>
                  <a:lnTo>
                    <a:pt x="705" y="6444"/>
                  </a:lnTo>
                  <a:lnTo>
                    <a:pt x="535" y="6802"/>
                  </a:lnTo>
                  <a:lnTo>
                    <a:pt x="117" y="7399"/>
                  </a:lnTo>
                  <a:lnTo>
                    <a:pt x="46" y="7757"/>
                  </a:lnTo>
                  <a:lnTo>
                    <a:pt x="28" y="7757"/>
                  </a:lnTo>
                  <a:lnTo>
                    <a:pt x="11" y="7876"/>
                  </a:lnTo>
                  <a:lnTo>
                    <a:pt x="0" y="7876"/>
                  </a:lnTo>
                  <a:lnTo>
                    <a:pt x="3" y="7996"/>
                  </a:lnTo>
                  <a:lnTo>
                    <a:pt x="1061" y="10382"/>
                  </a:lnTo>
                  <a:lnTo>
                    <a:pt x="2185" y="11695"/>
                  </a:lnTo>
                  <a:lnTo>
                    <a:pt x="3569" y="13127"/>
                  </a:lnTo>
                  <a:lnTo>
                    <a:pt x="5110" y="14440"/>
                  </a:lnTo>
                  <a:lnTo>
                    <a:pt x="9648" y="17901"/>
                  </a:lnTo>
                  <a:lnTo>
                    <a:pt x="10790" y="18736"/>
                  </a:lnTo>
                  <a:lnTo>
                    <a:pt x="11575" y="19452"/>
                  </a:lnTo>
                  <a:lnTo>
                    <a:pt x="13642" y="20645"/>
                  </a:lnTo>
                  <a:lnTo>
                    <a:pt x="15086" y="21123"/>
                  </a:lnTo>
                  <a:lnTo>
                    <a:pt x="16636" y="21481"/>
                  </a:lnTo>
                  <a:lnTo>
                    <a:pt x="18167" y="21600"/>
                  </a:lnTo>
                  <a:lnTo>
                    <a:pt x="19554" y="21600"/>
                  </a:lnTo>
                  <a:lnTo>
                    <a:pt x="20672" y="21361"/>
                  </a:lnTo>
                  <a:lnTo>
                    <a:pt x="21396" y="20765"/>
                  </a:lnTo>
                  <a:lnTo>
                    <a:pt x="21600" y="19810"/>
                  </a:lnTo>
                  <a:lnTo>
                    <a:pt x="21590" y="19571"/>
                  </a:lnTo>
                  <a:lnTo>
                    <a:pt x="21538" y="19213"/>
                  </a:lnTo>
                  <a:lnTo>
                    <a:pt x="21524" y="19094"/>
                  </a:lnTo>
                  <a:lnTo>
                    <a:pt x="21514" y="18975"/>
                  </a:lnTo>
                  <a:lnTo>
                    <a:pt x="21500" y="18975"/>
                  </a:lnTo>
                  <a:lnTo>
                    <a:pt x="21465" y="18497"/>
                  </a:lnTo>
                  <a:lnTo>
                    <a:pt x="21441" y="18259"/>
                  </a:lnTo>
                  <a:lnTo>
                    <a:pt x="21372" y="17781"/>
                  </a:lnTo>
                  <a:lnTo>
                    <a:pt x="21271" y="17304"/>
                  </a:lnTo>
                  <a:lnTo>
                    <a:pt x="21179" y="16707"/>
                  </a:lnTo>
                  <a:lnTo>
                    <a:pt x="21078" y="16230"/>
                  </a:lnTo>
                  <a:lnTo>
                    <a:pt x="20954" y="15633"/>
                  </a:lnTo>
                  <a:lnTo>
                    <a:pt x="20560" y="14082"/>
                  </a:lnTo>
                  <a:lnTo>
                    <a:pt x="20434" y="13485"/>
                  </a:lnTo>
                  <a:lnTo>
                    <a:pt x="20298" y="13008"/>
                  </a:lnTo>
                  <a:lnTo>
                    <a:pt x="20152" y="12530"/>
                  </a:lnTo>
                  <a:lnTo>
                    <a:pt x="19996" y="12053"/>
                  </a:lnTo>
                  <a:lnTo>
                    <a:pt x="19832" y="11456"/>
                  </a:lnTo>
                  <a:lnTo>
                    <a:pt x="19663" y="11098"/>
                  </a:lnTo>
                  <a:lnTo>
                    <a:pt x="19491" y="10621"/>
                  </a:lnTo>
                  <a:lnTo>
                    <a:pt x="19317" y="10144"/>
                  </a:lnTo>
                  <a:lnTo>
                    <a:pt x="19136" y="9666"/>
                  </a:lnTo>
                  <a:lnTo>
                    <a:pt x="18947" y="9189"/>
                  </a:lnTo>
                  <a:lnTo>
                    <a:pt x="18828" y="8950"/>
                  </a:lnTo>
                  <a:lnTo>
                    <a:pt x="18687" y="8592"/>
                  </a:lnTo>
                  <a:lnTo>
                    <a:pt x="18568" y="8354"/>
                  </a:lnTo>
                  <a:lnTo>
                    <a:pt x="18504" y="8234"/>
                  </a:lnTo>
                  <a:lnTo>
                    <a:pt x="7928" y="8234"/>
                  </a:lnTo>
                  <a:lnTo>
                    <a:pt x="7952" y="4654"/>
                  </a:lnTo>
                  <a:lnTo>
                    <a:pt x="7966" y="3222"/>
                  </a:lnTo>
                  <a:lnTo>
                    <a:pt x="7969" y="2983"/>
                  </a:lnTo>
                  <a:lnTo>
                    <a:pt x="7944" y="2745"/>
                  </a:lnTo>
                  <a:lnTo>
                    <a:pt x="7863" y="2625"/>
                  </a:lnTo>
                  <a:lnTo>
                    <a:pt x="7627" y="1909"/>
                  </a:lnTo>
                  <a:lnTo>
                    <a:pt x="7392" y="1313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0" y="504824"/>
              <a:ext cx="1270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8641" y="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339966" y="355599"/>
              <a:ext cx="352928" cy="1460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25" y="0"/>
                  </a:moveTo>
                  <a:lnTo>
                    <a:pt x="0" y="0"/>
                  </a:lnTo>
                  <a:lnTo>
                    <a:pt x="1331" y="4696"/>
                  </a:lnTo>
                  <a:lnTo>
                    <a:pt x="1509" y="5071"/>
                  </a:lnTo>
                  <a:lnTo>
                    <a:pt x="1619" y="5635"/>
                  </a:lnTo>
                  <a:lnTo>
                    <a:pt x="1813" y="6762"/>
                  </a:lnTo>
                  <a:lnTo>
                    <a:pt x="2131" y="6950"/>
                  </a:lnTo>
                  <a:lnTo>
                    <a:pt x="5420" y="6950"/>
                  </a:lnTo>
                  <a:lnTo>
                    <a:pt x="4092" y="11082"/>
                  </a:lnTo>
                  <a:lnTo>
                    <a:pt x="3833" y="12021"/>
                  </a:lnTo>
                  <a:lnTo>
                    <a:pt x="3343" y="13336"/>
                  </a:lnTo>
                  <a:lnTo>
                    <a:pt x="3312" y="13711"/>
                  </a:lnTo>
                  <a:lnTo>
                    <a:pt x="3410" y="14463"/>
                  </a:lnTo>
                  <a:lnTo>
                    <a:pt x="3626" y="15965"/>
                  </a:lnTo>
                  <a:lnTo>
                    <a:pt x="3834" y="17656"/>
                  </a:lnTo>
                  <a:lnTo>
                    <a:pt x="4273" y="20849"/>
                  </a:lnTo>
                  <a:lnTo>
                    <a:pt x="4290" y="21224"/>
                  </a:lnTo>
                  <a:lnTo>
                    <a:pt x="4326" y="21600"/>
                  </a:lnTo>
                  <a:lnTo>
                    <a:pt x="21600" y="21600"/>
                  </a:lnTo>
                  <a:lnTo>
                    <a:pt x="21459" y="21412"/>
                  </a:lnTo>
                  <a:lnTo>
                    <a:pt x="21083" y="21224"/>
                  </a:lnTo>
                  <a:lnTo>
                    <a:pt x="20730" y="20661"/>
                  </a:lnTo>
                  <a:lnTo>
                    <a:pt x="20171" y="19910"/>
                  </a:lnTo>
                  <a:lnTo>
                    <a:pt x="19796" y="19722"/>
                  </a:lnTo>
                  <a:lnTo>
                    <a:pt x="19516" y="19346"/>
                  </a:lnTo>
                  <a:lnTo>
                    <a:pt x="19216" y="19158"/>
                  </a:lnTo>
                  <a:lnTo>
                    <a:pt x="18863" y="18783"/>
                  </a:lnTo>
                  <a:lnTo>
                    <a:pt x="18562" y="18595"/>
                  </a:lnTo>
                  <a:lnTo>
                    <a:pt x="18084" y="18031"/>
                  </a:lnTo>
                  <a:lnTo>
                    <a:pt x="16730" y="16904"/>
                  </a:lnTo>
                  <a:lnTo>
                    <a:pt x="16627" y="16904"/>
                  </a:lnTo>
                  <a:lnTo>
                    <a:pt x="16659" y="15026"/>
                  </a:lnTo>
                  <a:lnTo>
                    <a:pt x="16521" y="12209"/>
                  </a:lnTo>
                  <a:lnTo>
                    <a:pt x="16314" y="8828"/>
                  </a:lnTo>
                  <a:lnTo>
                    <a:pt x="16135" y="5823"/>
                  </a:lnTo>
                  <a:lnTo>
                    <a:pt x="15942" y="3193"/>
                  </a:lnTo>
                  <a:lnTo>
                    <a:pt x="15752" y="376"/>
                  </a:lnTo>
                  <a:lnTo>
                    <a:pt x="1572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272211" y="0"/>
              <a:ext cx="324682" cy="4229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474" y="0"/>
                  </a:moveTo>
                  <a:lnTo>
                    <a:pt x="13366" y="130"/>
                  </a:lnTo>
                  <a:lnTo>
                    <a:pt x="13029" y="584"/>
                  </a:lnTo>
                  <a:lnTo>
                    <a:pt x="12495" y="1232"/>
                  </a:lnTo>
                  <a:lnTo>
                    <a:pt x="11799" y="2205"/>
                  </a:lnTo>
                  <a:lnTo>
                    <a:pt x="10979" y="3308"/>
                  </a:lnTo>
                  <a:lnTo>
                    <a:pt x="10425" y="4086"/>
                  </a:lnTo>
                  <a:lnTo>
                    <a:pt x="9833" y="4930"/>
                  </a:lnTo>
                  <a:lnTo>
                    <a:pt x="9220" y="5838"/>
                  </a:lnTo>
                  <a:lnTo>
                    <a:pt x="8603" y="6811"/>
                  </a:lnTo>
                  <a:lnTo>
                    <a:pt x="7973" y="7784"/>
                  </a:lnTo>
                  <a:lnTo>
                    <a:pt x="7322" y="8757"/>
                  </a:lnTo>
                  <a:lnTo>
                    <a:pt x="6667" y="9795"/>
                  </a:lnTo>
                  <a:lnTo>
                    <a:pt x="6025" y="10832"/>
                  </a:lnTo>
                  <a:lnTo>
                    <a:pt x="5397" y="11870"/>
                  </a:lnTo>
                  <a:lnTo>
                    <a:pt x="4779" y="12843"/>
                  </a:lnTo>
                  <a:lnTo>
                    <a:pt x="4180" y="13881"/>
                  </a:lnTo>
                  <a:lnTo>
                    <a:pt x="3610" y="14854"/>
                  </a:lnTo>
                  <a:lnTo>
                    <a:pt x="2745" y="16476"/>
                  </a:lnTo>
                  <a:lnTo>
                    <a:pt x="1553" y="18681"/>
                  </a:lnTo>
                  <a:lnTo>
                    <a:pt x="488" y="20692"/>
                  </a:lnTo>
                  <a:lnTo>
                    <a:pt x="0" y="21600"/>
                  </a:lnTo>
                  <a:lnTo>
                    <a:pt x="1496" y="21276"/>
                  </a:lnTo>
                  <a:lnTo>
                    <a:pt x="2230" y="21146"/>
                  </a:lnTo>
                  <a:lnTo>
                    <a:pt x="3209" y="20951"/>
                  </a:lnTo>
                  <a:lnTo>
                    <a:pt x="3347" y="20822"/>
                  </a:lnTo>
                  <a:lnTo>
                    <a:pt x="3427" y="20627"/>
                  </a:lnTo>
                  <a:lnTo>
                    <a:pt x="3649" y="20108"/>
                  </a:lnTo>
                  <a:lnTo>
                    <a:pt x="3880" y="19524"/>
                  </a:lnTo>
                  <a:lnTo>
                    <a:pt x="4352" y="18486"/>
                  </a:lnTo>
                  <a:lnTo>
                    <a:pt x="4389" y="18357"/>
                  </a:lnTo>
                  <a:lnTo>
                    <a:pt x="4439" y="18292"/>
                  </a:lnTo>
                  <a:lnTo>
                    <a:pt x="4508" y="18162"/>
                  </a:lnTo>
                  <a:lnTo>
                    <a:pt x="21600" y="18162"/>
                  </a:lnTo>
                  <a:lnTo>
                    <a:pt x="21393" y="17254"/>
                  </a:lnTo>
                  <a:lnTo>
                    <a:pt x="21096" y="16216"/>
                  </a:lnTo>
                  <a:lnTo>
                    <a:pt x="20948" y="15632"/>
                  </a:lnTo>
                  <a:lnTo>
                    <a:pt x="20781" y="15114"/>
                  </a:lnTo>
                  <a:lnTo>
                    <a:pt x="20598" y="14530"/>
                  </a:lnTo>
                  <a:lnTo>
                    <a:pt x="20555" y="14400"/>
                  </a:lnTo>
                  <a:lnTo>
                    <a:pt x="12531" y="14400"/>
                  </a:lnTo>
                  <a:lnTo>
                    <a:pt x="12221" y="13297"/>
                  </a:lnTo>
                  <a:lnTo>
                    <a:pt x="12073" y="12778"/>
                  </a:lnTo>
                  <a:lnTo>
                    <a:pt x="11889" y="12065"/>
                  </a:lnTo>
                  <a:lnTo>
                    <a:pt x="11807" y="12000"/>
                  </a:lnTo>
                  <a:lnTo>
                    <a:pt x="11607" y="11935"/>
                  </a:lnTo>
                  <a:lnTo>
                    <a:pt x="10445" y="11546"/>
                  </a:lnTo>
                  <a:lnTo>
                    <a:pt x="9184" y="11157"/>
                  </a:lnTo>
                  <a:lnTo>
                    <a:pt x="9083" y="11157"/>
                  </a:lnTo>
                  <a:lnTo>
                    <a:pt x="8936" y="11092"/>
                  </a:lnTo>
                  <a:lnTo>
                    <a:pt x="10199" y="10508"/>
                  </a:lnTo>
                  <a:lnTo>
                    <a:pt x="10815" y="10249"/>
                  </a:lnTo>
                  <a:lnTo>
                    <a:pt x="11620" y="9924"/>
                  </a:lnTo>
                  <a:lnTo>
                    <a:pt x="11711" y="9795"/>
                  </a:lnTo>
                  <a:lnTo>
                    <a:pt x="11725" y="9665"/>
                  </a:lnTo>
                  <a:lnTo>
                    <a:pt x="11767" y="9146"/>
                  </a:lnTo>
                  <a:lnTo>
                    <a:pt x="11932" y="7654"/>
                  </a:lnTo>
                  <a:lnTo>
                    <a:pt x="11951" y="7589"/>
                  </a:lnTo>
                  <a:lnTo>
                    <a:pt x="11973" y="7459"/>
                  </a:lnTo>
                  <a:lnTo>
                    <a:pt x="17745" y="7459"/>
                  </a:lnTo>
                  <a:lnTo>
                    <a:pt x="17687" y="7330"/>
                  </a:lnTo>
                  <a:lnTo>
                    <a:pt x="17410" y="6811"/>
                  </a:lnTo>
                  <a:lnTo>
                    <a:pt x="17140" y="6357"/>
                  </a:lnTo>
                  <a:lnTo>
                    <a:pt x="16880" y="5838"/>
                  </a:lnTo>
                  <a:lnTo>
                    <a:pt x="16638" y="5384"/>
                  </a:lnTo>
                  <a:lnTo>
                    <a:pt x="16367" y="4865"/>
                  </a:lnTo>
                  <a:lnTo>
                    <a:pt x="16106" y="4476"/>
                  </a:lnTo>
                  <a:lnTo>
                    <a:pt x="15853" y="4022"/>
                  </a:lnTo>
                  <a:lnTo>
                    <a:pt x="15603" y="3632"/>
                  </a:lnTo>
                  <a:lnTo>
                    <a:pt x="15374" y="3243"/>
                  </a:lnTo>
                  <a:lnTo>
                    <a:pt x="15163" y="2854"/>
                  </a:lnTo>
                  <a:lnTo>
                    <a:pt x="14959" y="2530"/>
                  </a:lnTo>
                  <a:lnTo>
                    <a:pt x="14751" y="2205"/>
                  </a:lnTo>
                  <a:lnTo>
                    <a:pt x="14443" y="1686"/>
                  </a:lnTo>
                  <a:lnTo>
                    <a:pt x="14129" y="1103"/>
                  </a:lnTo>
                  <a:lnTo>
                    <a:pt x="13806" y="584"/>
                  </a:lnTo>
                  <a:lnTo>
                    <a:pt x="1347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311682" y="146050"/>
              <a:ext cx="524372" cy="4864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215" y="15058"/>
                  </a:moveTo>
                  <a:lnTo>
                    <a:pt x="1901" y="15058"/>
                  </a:lnTo>
                  <a:lnTo>
                    <a:pt x="1603" y="15114"/>
                  </a:lnTo>
                  <a:lnTo>
                    <a:pt x="1307" y="15340"/>
                  </a:lnTo>
                  <a:lnTo>
                    <a:pt x="1003" y="15622"/>
                  </a:lnTo>
                  <a:lnTo>
                    <a:pt x="682" y="15904"/>
                  </a:lnTo>
                  <a:lnTo>
                    <a:pt x="346" y="16130"/>
                  </a:lnTo>
                  <a:lnTo>
                    <a:pt x="0" y="16411"/>
                  </a:lnTo>
                  <a:lnTo>
                    <a:pt x="16785" y="16411"/>
                  </a:lnTo>
                  <a:lnTo>
                    <a:pt x="16273" y="16130"/>
                  </a:lnTo>
                  <a:lnTo>
                    <a:pt x="15703" y="15791"/>
                  </a:lnTo>
                  <a:lnTo>
                    <a:pt x="4077" y="15791"/>
                  </a:lnTo>
                  <a:lnTo>
                    <a:pt x="3683" y="15622"/>
                  </a:lnTo>
                  <a:lnTo>
                    <a:pt x="3297" y="15509"/>
                  </a:lnTo>
                  <a:lnTo>
                    <a:pt x="2922" y="15340"/>
                  </a:lnTo>
                  <a:lnTo>
                    <a:pt x="2562" y="15171"/>
                  </a:lnTo>
                  <a:lnTo>
                    <a:pt x="2215" y="15058"/>
                  </a:lnTo>
                  <a:close/>
                  <a:moveTo>
                    <a:pt x="21581" y="21544"/>
                  </a:moveTo>
                  <a:lnTo>
                    <a:pt x="21600" y="21600"/>
                  </a:lnTo>
                  <a:lnTo>
                    <a:pt x="21581" y="21544"/>
                  </a:lnTo>
                  <a:close/>
                  <a:moveTo>
                    <a:pt x="7703" y="4455"/>
                  </a:moveTo>
                  <a:lnTo>
                    <a:pt x="7443" y="4512"/>
                  </a:lnTo>
                  <a:lnTo>
                    <a:pt x="7219" y="4681"/>
                  </a:lnTo>
                  <a:lnTo>
                    <a:pt x="7018" y="4907"/>
                  </a:lnTo>
                  <a:lnTo>
                    <a:pt x="6817" y="5189"/>
                  </a:lnTo>
                  <a:lnTo>
                    <a:pt x="6599" y="5470"/>
                  </a:lnTo>
                  <a:lnTo>
                    <a:pt x="6370" y="5752"/>
                  </a:lnTo>
                  <a:lnTo>
                    <a:pt x="6133" y="6034"/>
                  </a:lnTo>
                  <a:lnTo>
                    <a:pt x="11101" y="6034"/>
                  </a:lnTo>
                  <a:lnTo>
                    <a:pt x="11007" y="5640"/>
                  </a:lnTo>
                  <a:lnTo>
                    <a:pt x="10908" y="5189"/>
                  </a:lnTo>
                  <a:lnTo>
                    <a:pt x="10787" y="4681"/>
                  </a:lnTo>
                  <a:lnTo>
                    <a:pt x="9364" y="4681"/>
                  </a:lnTo>
                  <a:lnTo>
                    <a:pt x="9014" y="4625"/>
                  </a:lnTo>
                  <a:lnTo>
                    <a:pt x="8673" y="4625"/>
                  </a:lnTo>
                  <a:lnTo>
                    <a:pt x="8012" y="4512"/>
                  </a:lnTo>
                  <a:lnTo>
                    <a:pt x="7703" y="4455"/>
                  </a:lnTo>
                  <a:close/>
                  <a:moveTo>
                    <a:pt x="9647" y="902"/>
                  </a:moveTo>
                  <a:lnTo>
                    <a:pt x="9163" y="902"/>
                  </a:lnTo>
                  <a:lnTo>
                    <a:pt x="8891" y="1579"/>
                  </a:lnTo>
                  <a:lnTo>
                    <a:pt x="8659" y="2143"/>
                  </a:lnTo>
                  <a:lnTo>
                    <a:pt x="8565" y="2369"/>
                  </a:lnTo>
                  <a:lnTo>
                    <a:pt x="8369" y="2763"/>
                  </a:lnTo>
                  <a:lnTo>
                    <a:pt x="8378" y="2933"/>
                  </a:lnTo>
                  <a:lnTo>
                    <a:pt x="8470" y="3045"/>
                  </a:lnTo>
                  <a:lnTo>
                    <a:pt x="8675" y="3440"/>
                  </a:lnTo>
                  <a:lnTo>
                    <a:pt x="8875" y="3779"/>
                  </a:lnTo>
                  <a:lnTo>
                    <a:pt x="9301" y="4512"/>
                  </a:lnTo>
                  <a:lnTo>
                    <a:pt x="9323" y="4568"/>
                  </a:lnTo>
                  <a:lnTo>
                    <a:pt x="9364" y="4681"/>
                  </a:lnTo>
                  <a:lnTo>
                    <a:pt x="10787" y="4681"/>
                  </a:lnTo>
                  <a:lnTo>
                    <a:pt x="10528" y="3722"/>
                  </a:lnTo>
                  <a:lnTo>
                    <a:pt x="10235" y="2763"/>
                  </a:lnTo>
                  <a:lnTo>
                    <a:pt x="9647" y="902"/>
                  </a:lnTo>
                  <a:close/>
                  <a:moveTo>
                    <a:pt x="9361" y="0"/>
                  </a:moveTo>
                  <a:lnTo>
                    <a:pt x="5788" y="0"/>
                  </a:lnTo>
                  <a:lnTo>
                    <a:pt x="6781" y="959"/>
                  </a:lnTo>
                  <a:lnTo>
                    <a:pt x="6907" y="1015"/>
                  </a:lnTo>
                  <a:lnTo>
                    <a:pt x="7161" y="1410"/>
                  </a:lnTo>
                  <a:lnTo>
                    <a:pt x="7348" y="1410"/>
                  </a:lnTo>
                  <a:lnTo>
                    <a:pt x="7581" y="1354"/>
                  </a:lnTo>
                  <a:lnTo>
                    <a:pt x="8356" y="1128"/>
                  </a:lnTo>
                  <a:lnTo>
                    <a:pt x="9163" y="902"/>
                  </a:lnTo>
                  <a:lnTo>
                    <a:pt x="9647" y="902"/>
                  </a:lnTo>
                  <a:lnTo>
                    <a:pt x="936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79" name="Google Shape;279;p8"/>
          <p:cNvGrpSpPr/>
          <p:nvPr/>
        </p:nvGrpSpPr>
        <p:grpSpPr>
          <a:xfrm>
            <a:off x="3925613" y="5990976"/>
            <a:ext cx="328215" cy="412283"/>
            <a:chOff x="0" y="0"/>
            <a:chExt cx="328213" cy="412282"/>
          </a:xfrm>
        </p:grpSpPr>
        <p:sp>
          <p:nvSpPr>
            <p:cNvPr id="280" name="Google Shape;280;p8"/>
            <p:cNvSpPr/>
            <p:nvPr/>
          </p:nvSpPr>
          <p:spPr>
            <a:xfrm>
              <a:off x="0" y="0"/>
              <a:ext cx="319271" cy="4098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341" y="0"/>
                  </a:moveTo>
                  <a:lnTo>
                    <a:pt x="11637" y="2246"/>
                  </a:lnTo>
                  <a:lnTo>
                    <a:pt x="10240" y="4218"/>
                  </a:lnTo>
                  <a:lnTo>
                    <a:pt x="9014" y="6010"/>
                  </a:lnTo>
                  <a:lnTo>
                    <a:pt x="7746" y="8014"/>
                  </a:lnTo>
                  <a:lnTo>
                    <a:pt x="6897" y="9344"/>
                  </a:lnTo>
                  <a:lnTo>
                    <a:pt x="5765" y="11154"/>
                  </a:lnTo>
                  <a:lnTo>
                    <a:pt x="4498" y="13269"/>
                  </a:lnTo>
                  <a:lnTo>
                    <a:pt x="3309" y="15349"/>
                  </a:lnTo>
                  <a:lnTo>
                    <a:pt x="1217" y="19270"/>
                  </a:lnTo>
                  <a:lnTo>
                    <a:pt x="134" y="21335"/>
                  </a:lnTo>
                  <a:lnTo>
                    <a:pt x="0" y="21600"/>
                  </a:lnTo>
                  <a:lnTo>
                    <a:pt x="2814" y="21600"/>
                  </a:lnTo>
                  <a:lnTo>
                    <a:pt x="2901" y="21581"/>
                  </a:lnTo>
                  <a:lnTo>
                    <a:pt x="3041" y="21493"/>
                  </a:lnTo>
                  <a:lnTo>
                    <a:pt x="3161" y="21190"/>
                  </a:lnTo>
                  <a:lnTo>
                    <a:pt x="3349" y="20720"/>
                  </a:lnTo>
                  <a:lnTo>
                    <a:pt x="3584" y="20161"/>
                  </a:lnTo>
                  <a:lnTo>
                    <a:pt x="4102" y="18953"/>
                  </a:lnTo>
                  <a:lnTo>
                    <a:pt x="4152" y="18865"/>
                  </a:lnTo>
                  <a:lnTo>
                    <a:pt x="4222" y="18727"/>
                  </a:lnTo>
                  <a:lnTo>
                    <a:pt x="21600" y="18727"/>
                  </a:lnTo>
                  <a:lnTo>
                    <a:pt x="21394" y="17817"/>
                  </a:lnTo>
                  <a:lnTo>
                    <a:pt x="21092" y="16716"/>
                  </a:lnTo>
                  <a:lnTo>
                    <a:pt x="20941" y="16152"/>
                  </a:lnTo>
                  <a:lnTo>
                    <a:pt x="20771" y="15571"/>
                  </a:lnTo>
                  <a:lnTo>
                    <a:pt x="20585" y="14987"/>
                  </a:lnTo>
                  <a:lnTo>
                    <a:pt x="20548" y="14879"/>
                  </a:lnTo>
                  <a:lnTo>
                    <a:pt x="12382" y="14879"/>
                  </a:lnTo>
                  <a:lnTo>
                    <a:pt x="12065" y="13739"/>
                  </a:lnTo>
                  <a:lnTo>
                    <a:pt x="11877" y="13039"/>
                  </a:lnTo>
                  <a:lnTo>
                    <a:pt x="11729" y="12472"/>
                  </a:lnTo>
                  <a:lnTo>
                    <a:pt x="11645" y="12383"/>
                  </a:lnTo>
                  <a:lnTo>
                    <a:pt x="10850" y="12131"/>
                  </a:lnTo>
                  <a:lnTo>
                    <a:pt x="9082" y="11555"/>
                  </a:lnTo>
                  <a:lnTo>
                    <a:pt x="8978" y="11519"/>
                  </a:lnTo>
                  <a:lnTo>
                    <a:pt x="8874" y="11482"/>
                  </a:lnTo>
                  <a:lnTo>
                    <a:pt x="8725" y="11430"/>
                  </a:lnTo>
                  <a:lnTo>
                    <a:pt x="10636" y="10576"/>
                  </a:lnTo>
                  <a:lnTo>
                    <a:pt x="11455" y="10217"/>
                  </a:lnTo>
                  <a:lnTo>
                    <a:pt x="11547" y="10123"/>
                  </a:lnTo>
                  <a:lnTo>
                    <a:pt x="11773" y="7875"/>
                  </a:lnTo>
                  <a:lnTo>
                    <a:pt x="11792" y="7795"/>
                  </a:lnTo>
                  <a:lnTo>
                    <a:pt x="11814" y="7670"/>
                  </a:lnTo>
                  <a:lnTo>
                    <a:pt x="17666" y="7670"/>
                  </a:lnTo>
                  <a:lnTo>
                    <a:pt x="17625" y="7578"/>
                  </a:lnTo>
                  <a:lnTo>
                    <a:pt x="17068" y="6531"/>
                  </a:lnTo>
                  <a:lnTo>
                    <a:pt x="16804" y="6027"/>
                  </a:lnTo>
                  <a:lnTo>
                    <a:pt x="15759" y="4146"/>
                  </a:lnTo>
                  <a:lnTo>
                    <a:pt x="15505" y="3725"/>
                  </a:lnTo>
                  <a:lnTo>
                    <a:pt x="15272" y="3325"/>
                  </a:lnTo>
                  <a:lnTo>
                    <a:pt x="15057" y="2941"/>
                  </a:lnTo>
                  <a:lnTo>
                    <a:pt x="14850" y="2583"/>
                  </a:lnTo>
                  <a:lnTo>
                    <a:pt x="14639" y="2258"/>
                  </a:lnTo>
                  <a:lnTo>
                    <a:pt x="14326" y="1702"/>
                  </a:lnTo>
                  <a:lnTo>
                    <a:pt x="14007" y="1141"/>
                  </a:lnTo>
                  <a:lnTo>
                    <a:pt x="13678" y="574"/>
                  </a:lnTo>
                  <a:lnTo>
                    <a:pt x="1334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127121" y="399581"/>
              <a:ext cx="201092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79" y="0"/>
                  </a:moveTo>
                  <a:lnTo>
                    <a:pt x="0" y="0"/>
                  </a:lnTo>
                  <a:lnTo>
                    <a:pt x="2561" y="322"/>
                  </a:lnTo>
                  <a:lnTo>
                    <a:pt x="1928" y="21600"/>
                  </a:lnTo>
                  <a:lnTo>
                    <a:pt x="21600" y="21600"/>
                  </a:lnTo>
                  <a:lnTo>
                    <a:pt x="2147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62402" y="355319"/>
              <a:ext cx="264687" cy="470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962" y="0"/>
                  </a:moveTo>
                  <a:lnTo>
                    <a:pt x="0" y="0"/>
                  </a:lnTo>
                  <a:lnTo>
                    <a:pt x="1774" y="14554"/>
                  </a:lnTo>
                  <a:lnTo>
                    <a:pt x="2012" y="16069"/>
                  </a:lnTo>
                  <a:lnTo>
                    <a:pt x="2159" y="17835"/>
                  </a:lnTo>
                  <a:lnTo>
                    <a:pt x="2417" y="20976"/>
                  </a:lnTo>
                  <a:lnTo>
                    <a:pt x="2842" y="21600"/>
                  </a:lnTo>
                  <a:lnTo>
                    <a:pt x="4340" y="21447"/>
                  </a:lnTo>
                  <a:lnTo>
                    <a:pt x="21600" y="21442"/>
                  </a:lnTo>
                  <a:lnTo>
                    <a:pt x="21515" y="18120"/>
                  </a:lnTo>
                  <a:lnTo>
                    <a:pt x="21258" y="10058"/>
                  </a:lnTo>
                  <a:lnTo>
                    <a:pt x="21000" y="1201"/>
                  </a:lnTo>
                  <a:lnTo>
                    <a:pt x="2096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174619" y="2119"/>
              <a:ext cx="129097" cy="28017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780" y="18849"/>
                  </a:moveTo>
                  <a:lnTo>
                    <a:pt x="6725" y="18954"/>
                  </a:lnTo>
                  <a:lnTo>
                    <a:pt x="5816" y="19222"/>
                  </a:lnTo>
                  <a:lnTo>
                    <a:pt x="5000" y="19652"/>
                  </a:lnTo>
                  <a:lnTo>
                    <a:pt x="4182" y="20141"/>
                  </a:lnTo>
                  <a:lnTo>
                    <a:pt x="3296" y="20618"/>
                  </a:lnTo>
                  <a:lnTo>
                    <a:pt x="2363" y="21099"/>
                  </a:lnTo>
                  <a:lnTo>
                    <a:pt x="1405" y="21600"/>
                  </a:lnTo>
                  <a:lnTo>
                    <a:pt x="21600" y="21600"/>
                  </a:lnTo>
                  <a:lnTo>
                    <a:pt x="21203" y="20920"/>
                  </a:lnTo>
                  <a:lnTo>
                    <a:pt x="20798" y="20092"/>
                  </a:lnTo>
                  <a:lnTo>
                    <a:pt x="20283" y="19196"/>
                  </a:lnTo>
                  <a:lnTo>
                    <a:pt x="14526" y="19196"/>
                  </a:lnTo>
                  <a:lnTo>
                    <a:pt x="11718" y="19086"/>
                  </a:lnTo>
                  <a:lnTo>
                    <a:pt x="10361" y="19018"/>
                  </a:lnTo>
                  <a:lnTo>
                    <a:pt x="9035" y="18909"/>
                  </a:lnTo>
                  <a:lnTo>
                    <a:pt x="7780" y="18849"/>
                  </a:lnTo>
                  <a:close/>
                  <a:moveTo>
                    <a:pt x="15690" y="12671"/>
                  </a:moveTo>
                  <a:lnTo>
                    <a:pt x="13710" y="12671"/>
                  </a:lnTo>
                  <a:lnTo>
                    <a:pt x="12607" y="13815"/>
                  </a:lnTo>
                  <a:lnTo>
                    <a:pt x="11664" y="14787"/>
                  </a:lnTo>
                  <a:lnTo>
                    <a:pt x="11281" y="15228"/>
                  </a:lnTo>
                  <a:lnTo>
                    <a:pt x="10485" y="15928"/>
                  </a:lnTo>
                  <a:lnTo>
                    <a:pt x="10523" y="16143"/>
                  </a:lnTo>
                  <a:lnTo>
                    <a:pt x="14274" y="18954"/>
                  </a:lnTo>
                  <a:lnTo>
                    <a:pt x="14363" y="19047"/>
                  </a:lnTo>
                  <a:lnTo>
                    <a:pt x="14526" y="19196"/>
                  </a:lnTo>
                  <a:lnTo>
                    <a:pt x="20283" y="19196"/>
                  </a:lnTo>
                  <a:lnTo>
                    <a:pt x="19254" y="17527"/>
                  </a:lnTo>
                  <a:lnTo>
                    <a:pt x="18066" y="15856"/>
                  </a:lnTo>
                  <a:lnTo>
                    <a:pt x="16834" y="14189"/>
                  </a:lnTo>
                  <a:lnTo>
                    <a:pt x="15690" y="12671"/>
                  </a:lnTo>
                  <a:close/>
                  <a:moveTo>
                    <a:pt x="14473" y="11056"/>
                  </a:moveTo>
                  <a:lnTo>
                    <a:pt x="0" y="11056"/>
                  </a:lnTo>
                  <a:lnTo>
                    <a:pt x="4035" y="12732"/>
                  </a:lnTo>
                  <a:lnTo>
                    <a:pt x="4547" y="12897"/>
                  </a:lnTo>
                  <a:lnTo>
                    <a:pt x="5580" y="13498"/>
                  </a:lnTo>
                  <a:lnTo>
                    <a:pt x="6339" y="13504"/>
                  </a:lnTo>
                  <a:lnTo>
                    <a:pt x="8850" y="13204"/>
                  </a:lnTo>
                  <a:lnTo>
                    <a:pt x="13710" y="12671"/>
                  </a:lnTo>
                  <a:lnTo>
                    <a:pt x="15690" y="12671"/>
                  </a:lnTo>
                  <a:lnTo>
                    <a:pt x="14473" y="11056"/>
                  </a:lnTo>
                  <a:close/>
                  <a:moveTo>
                    <a:pt x="3459" y="0"/>
                  </a:moveTo>
                  <a:lnTo>
                    <a:pt x="3493" y="38"/>
                  </a:lnTo>
                  <a:lnTo>
                    <a:pt x="345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84" name="Google Shape;284;p8"/>
          <p:cNvGrpSpPr/>
          <p:nvPr/>
        </p:nvGrpSpPr>
        <p:grpSpPr>
          <a:xfrm>
            <a:off x="88700" y="6048173"/>
            <a:ext cx="266702" cy="352628"/>
            <a:chOff x="0" y="0"/>
            <a:chExt cx="266701" cy="352627"/>
          </a:xfrm>
        </p:grpSpPr>
        <p:sp>
          <p:nvSpPr>
            <p:cNvPr id="285" name="Google Shape;285;p8"/>
            <p:cNvSpPr/>
            <p:nvPr/>
          </p:nvSpPr>
          <p:spPr>
            <a:xfrm>
              <a:off x="155510" y="235699"/>
              <a:ext cx="99546" cy="1169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703" y="0"/>
                  </a:moveTo>
                  <a:lnTo>
                    <a:pt x="0" y="0"/>
                  </a:lnTo>
                  <a:lnTo>
                    <a:pt x="2112" y="4817"/>
                  </a:lnTo>
                  <a:lnTo>
                    <a:pt x="5049" y="11276"/>
                  </a:lnTo>
                  <a:lnTo>
                    <a:pt x="8525" y="18803"/>
                  </a:lnTo>
                  <a:lnTo>
                    <a:pt x="9825" y="21600"/>
                  </a:lnTo>
                  <a:lnTo>
                    <a:pt x="21600" y="21600"/>
                  </a:lnTo>
                  <a:lnTo>
                    <a:pt x="19687" y="17507"/>
                  </a:lnTo>
                  <a:lnTo>
                    <a:pt x="14838" y="6919"/>
                  </a:lnTo>
                  <a:lnTo>
                    <a:pt x="117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93321" y="2807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74" y="21600"/>
                  </a:lnTo>
                  <a:lnTo>
                    <a:pt x="20965" y="159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87629" y="2795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81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0" y="0"/>
              <a:ext cx="266662" cy="2857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2" y="0"/>
                  </a:moveTo>
                  <a:lnTo>
                    <a:pt x="6907" y="4080"/>
                  </a:lnTo>
                  <a:lnTo>
                    <a:pt x="6875" y="7184"/>
                  </a:lnTo>
                  <a:lnTo>
                    <a:pt x="2822" y="8140"/>
                  </a:lnTo>
                  <a:lnTo>
                    <a:pt x="755" y="8730"/>
                  </a:lnTo>
                  <a:lnTo>
                    <a:pt x="29" y="9196"/>
                  </a:lnTo>
                  <a:lnTo>
                    <a:pt x="0" y="9783"/>
                  </a:lnTo>
                  <a:lnTo>
                    <a:pt x="255" y="10137"/>
                  </a:lnTo>
                  <a:lnTo>
                    <a:pt x="872" y="10577"/>
                  </a:lnTo>
                  <a:lnTo>
                    <a:pt x="1753" y="11073"/>
                  </a:lnTo>
                  <a:lnTo>
                    <a:pt x="2819" y="11599"/>
                  </a:lnTo>
                  <a:lnTo>
                    <a:pt x="2830" y="11608"/>
                  </a:lnTo>
                  <a:lnTo>
                    <a:pt x="3368" y="11854"/>
                  </a:lnTo>
                  <a:lnTo>
                    <a:pt x="3793" y="12123"/>
                  </a:lnTo>
                  <a:lnTo>
                    <a:pt x="4315" y="12362"/>
                  </a:lnTo>
                  <a:lnTo>
                    <a:pt x="4993" y="12713"/>
                  </a:lnTo>
                  <a:lnTo>
                    <a:pt x="5693" y="13047"/>
                  </a:lnTo>
                  <a:lnTo>
                    <a:pt x="6405" y="13362"/>
                  </a:lnTo>
                  <a:lnTo>
                    <a:pt x="7120" y="13654"/>
                  </a:lnTo>
                  <a:lnTo>
                    <a:pt x="7109" y="14275"/>
                  </a:lnTo>
                  <a:lnTo>
                    <a:pt x="7103" y="15693"/>
                  </a:lnTo>
                  <a:lnTo>
                    <a:pt x="7122" y="16359"/>
                  </a:lnTo>
                  <a:lnTo>
                    <a:pt x="7104" y="17173"/>
                  </a:lnTo>
                  <a:lnTo>
                    <a:pt x="7226" y="20520"/>
                  </a:lnTo>
                  <a:lnTo>
                    <a:pt x="7482" y="21600"/>
                  </a:lnTo>
                  <a:lnTo>
                    <a:pt x="7579" y="21569"/>
                  </a:lnTo>
                  <a:lnTo>
                    <a:pt x="8501" y="21569"/>
                  </a:lnTo>
                  <a:lnTo>
                    <a:pt x="9144" y="21053"/>
                  </a:lnTo>
                  <a:lnTo>
                    <a:pt x="9292" y="21053"/>
                  </a:lnTo>
                  <a:lnTo>
                    <a:pt x="9428" y="20979"/>
                  </a:lnTo>
                  <a:lnTo>
                    <a:pt x="11785" y="18806"/>
                  </a:lnTo>
                  <a:lnTo>
                    <a:pt x="12597" y="17817"/>
                  </a:lnTo>
                  <a:lnTo>
                    <a:pt x="16965" y="17817"/>
                  </a:lnTo>
                  <a:lnTo>
                    <a:pt x="16699" y="17173"/>
                  </a:lnTo>
                  <a:lnTo>
                    <a:pt x="21552" y="17173"/>
                  </a:lnTo>
                  <a:lnTo>
                    <a:pt x="21511" y="16475"/>
                  </a:lnTo>
                  <a:lnTo>
                    <a:pt x="20339" y="14275"/>
                  </a:lnTo>
                  <a:lnTo>
                    <a:pt x="18980" y="12300"/>
                  </a:lnTo>
                  <a:lnTo>
                    <a:pt x="18329" y="11443"/>
                  </a:lnTo>
                  <a:lnTo>
                    <a:pt x="18363" y="11400"/>
                  </a:lnTo>
                  <a:lnTo>
                    <a:pt x="18445" y="11400"/>
                  </a:lnTo>
                  <a:lnTo>
                    <a:pt x="18782" y="11197"/>
                  </a:lnTo>
                  <a:lnTo>
                    <a:pt x="20700" y="8669"/>
                  </a:lnTo>
                  <a:lnTo>
                    <a:pt x="21104" y="7751"/>
                  </a:lnTo>
                  <a:lnTo>
                    <a:pt x="21288" y="7355"/>
                  </a:lnTo>
                  <a:lnTo>
                    <a:pt x="21316" y="6837"/>
                  </a:lnTo>
                  <a:lnTo>
                    <a:pt x="21411" y="6505"/>
                  </a:lnTo>
                  <a:lnTo>
                    <a:pt x="21600" y="5880"/>
                  </a:lnTo>
                  <a:lnTo>
                    <a:pt x="21594" y="5390"/>
                  </a:lnTo>
                  <a:lnTo>
                    <a:pt x="14112" y="5390"/>
                  </a:lnTo>
                  <a:lnTo>
                    <a:pt x="13216" y="4467"/>
                  </a:lnTo>
                  <a:lnTo>
                    <a:pt x="11645" y="2929"/>
                  </a:lnTo>
                  <a:lnTo>
                    <a:pt x="9868" y="1349"/>
                  </a:lnTo>
                  <a:lnTo>
                    <a:pt x="8351" y="300"/>
                  </a:lnTo>
                  <a:lnTo>
                    <a:pt x="7922" y="66"/>
                  </a:lnTo>
                  <a:lnTo>
                    <a:pt x="760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206159" y="227177"/>
              <a:ext cx="60542" cy="142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376" y="0"/>
                  </a:moveTo>
                  <a:lnTo>
                    <a:pt x="0" y="0"/>
                  </a:lnTo>
                  <a:lnTo>
                    <a:pt x="5441" y="9591"/>
                  </a:lnTo>
                  <a:lnTo>
                    <a:pt x="10894" y="17296"/>
                  </a:lnTo>
                  <a:lnTo>
                    <a:pt x="15909" y="21600"/>
                  </a:lnTo>
                  <a:lnTo>
                    <a:pt x="20032" y="20991"/>
                  </a:lnTo>
                  <a:lnTo>
                    <a:pt x="20739" y="20281"/>
                  </a:lnTo>
                  <a:lnTo>
                    <a:pt x="21210" y="18708"/>
                  </a:lnTo>
                  <a:lnTo>
                    <a:pt x="21600" y="16673"/>
                  </a:lnTo>
                  <a:lnTo>
                    <a:pt x="213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110794" y="63564"/>
              <a:ext cx="155794" cy="2890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4" y="16061"/>
                  </a:moveTo>
                  <a:lnTo>
                    <a:pt x="291" y="16061"/>
                  </a:lnTo>
                  <a:lnTo>
                    <a:pt x="116" y="16165"/>
                  </a:lnTo>
                  <a:lnTo>
                    <a:pt x="0" y="16232"/>
                  </a:lnTo>
                  <a:lnTo>
                    <a:pt x="544" y="16061"/>
                  </a:lnTo>
                  <a:close/>
                  <a:moveTo>
                    <a:pt x="11595" y="21016"/>
                  </a:moveTo>
                  <a:lnTo>
                    <a:pt x="12057" y="21600"/>
                  </a:lnTo>
                  <a:lnTo>
                    <a:pt x="12145" y="21600"/>
                  </a:lnTo>
                  <a:lnTo>
                    <a:pt x="11776" y="21206"/>
                  </a:lnTo>
                  <a:lnTo>
                    <a:pt x="11595" y="21016"/>
                  </a:lnTo>
                  <a:close/>
                  <a:moveTo>
                    <a:pt x="16211" y="6520"/>
                  </a:moveTo>
                  <a:lnTo>
                    <a:pt x="16069" y="6520"/>
                  </a:lnTo>
                  <a:lnTo>
                    <a:pt x="16178" y="6531"/>
                  </a:lnTo>
                  <a:lnTo>
                    <a:pt x="16211" y="6520"/>
                  </a:lnTo>
                  <a:close/>
                  <a:moveTo>
                    <a:pt x="18114" y="0"/>
                  </a:moveTo>
                  <a:lnTo>
                    <a:pt x="14332" y="88"/>
                  </a:lnTo>
                  <a:lnTo>
                    <a:pt x="10788" y="366"/>
                  </a:lnTo>
                  <a:lnTo>
                    <a:pt x="8793" y="578"/>
                  </a:lnTo>
                  <a:lnTo>
                    <a:pt x="21600" y="578"/>
                  </a:lnTo>
                  <a:lnTo>
                    <a:pt x="21600" y="565"/>
                  </a:lnTo>
                  <a:lnTo>
                    <a:pt x="21108" y="375"/>
                  </a:lnTo>
                  <a:lnTo>
                    <a:pt x="20846" y="375"/>
                  </a:lnTo>
                  <a:lnTo>
                    <a:pt x="20834" y="363"/>
                  </a:lnTo>
                  <a:lnTo>
                    <a:pt x="18114" y="0"/>
                  </a:lnTo>
                  <a:close/>
                  <a:moveTo>
                    <a:pt x="20991" y="329"/>
                  </a:moveTo>
                  <a:lnTo>
                    <a:pt x="20846" y="375"/>
                  </a:lnTo>
                  <a:lnTo>
                    <a:pt x="21108" y="375"/>
                  </a:lnTo>
                  <a:lnTo>
                    <a:pt x="20991" y="329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291" name="Google Shape;291;p8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92" name="Google Shape;292;p8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93" name="Google Shape;293;p8"/>
          <p:cNvSpPr/>
          <p:nvPr/>
        </p:nvSpPr>
        <p:spPr>
          <a:xfrm>
            <a:off x="0" y="627126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94" name="Google Shape;294;p8"/>
          <p:cNvSpPr txBox="1"/>
          <p:nvPr/>
        </p:nvSpPr>
        <p:spPr>
          <a:xfrm>
            <a:off x="349679" y="5022849"/>
            <a:ext cx="3872640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Black"/>
              <a:buNone/>
            </a:pPr>
            <a:r>
              <a:rPr lang="fa-IR" sz="14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بازیگرانی را انتخاب کنید، گفتگو اضافه کنید و</a:t>
            </a:r>
          </a:p>
          <a:p>
            <a:pPr marR="508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Black"/>
              <a:buNone/>
            </a:pPr>
            <a:r>
              <a:rPr lang="fa-IR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به داستان‌تان واقعیت ببخشید.</a:t>
            </a:r>
            <a:endParaRPr lang="fa-IR" sz="1400" b="1" i="0" u="none" strike="noStrike" cap="none">
              <a:solidFill>
                <a:srgbClr val="FFFFFF"/>
              </a:solidFill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</p:txBody>
      </p:sp>
      <p:sp>
        <p:nvSpPr>
          <p:cNvPr id="303" name="Google Shape;303;p8"/>
          <p:cNvSpPr txBox="1">
            <a:spLocks noGrp="1"/>
          </p:cNvSpPr>
          <p:nvPr>
            <p:ph type="title"/>
          </p:nvPr>
        </p:nvSpPr>
        <p:spPr>
          <a:xfrm>
            <a:off x="665318" y="864915"/>
            <a:ext cx="3241365" cy="8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برگه‌های</a:t>
            </a:r>
            <a:b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ساخت داستان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04" name="Google Shape;304;p8"/>
          <p:cNvSpPr/>
          <p:nvPr/>
        </p:nvSpPr>
        <p:spPr>
          <a:xfrm>
            <a:off x="1938495" y="5890085"/>
            <a:ext cx="694903" cy="25942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05" name="Google Shape;305;p8"/>
          <p:cNvSpPr txBox="1"/>
          <p:nvPr/>
        </p:nvSpPr>
        <p:spPr>
          <a:xfrm>
            <a:off x="457199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06" name="Google Shape;306;p8"/>
          <p:cNvSpPr txBox="1"/>
          <p:nvPr/>
        </p:nvSpPr>
        <p:spPr>
          <a:xfrm>
            <a:off x="3153089" y="5937250"/>
            <a:ext cx="965622" cy="11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مجموعه 9 کارتی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pic>
        <p:nvPicPr>
          <p:cNvPr id="311" name="Picture 310">
            <a:extLst>
              <a:ext uri="{FF2B5EF4-FFF2-40B4-BE49-F238E27FC236}">
                <a16:creationId xmlns:a16="http://schemas.microsoft.com/office/drawing/2014/main" id="{87C74427-1B02-C044-8F8B-36A876B654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406" y="1876556"/>
            <a:ext cx="1829951" cy="1368002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312" name="Picture 311">
            <a:extLst>
              <a:ext uri="{FF2B5EF4-FFF2-40B4-BE49-F238E27FC236}">
                <a16:creationId xmlns:a16="http://schemas.microsoft.com/office/drawing/2014/main" id="{2D48F431-1044-E14C-93A3-FBB2ACC77F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2600" y="1873581"/>
            <a:ext cx="1823956" cy="137105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313" name="Picture 312">
            <a:extLst>
              <a:ext uri="{FF2B5EF4-FFF2-40B4-BE49-F238E27FC236}">
                <a16:creationId xmlns:a16="http://schemas.microsoft.com/office/drawing/2014/main" id="{9BD05EC3-DF65-AC47-9DC9-0F1B51884B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288" y="3434630"/>
            <a:ext cx="1819755" cy="1363833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314" name="Picture 313">
            <a:extLst>
              <a:ext uri="{FF2B5EF4-FFF2-40B4-BE49-F238E27FC236}">
                <a16:creationId xmlns:a16="http://schemas.microsoft.com/office/drawing/2014/main" id="{3E082B9F-6E21-0C40-9748-4E27B6AFD5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03515" y="3433500"/>
            <a:ext cx="1828068" cy="1366094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17"/>
          <p:cNvSpPr/>
          <p:nvPr/>
        </p:nvSpPr>
        <p:spPr>
          <a:xfrm>
            <a:off x="0" y="-1"/>
            <a:ext cx="4572000" cy="927089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1" name="Google Shape;901;p17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2" name="Google Shape;902;p17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3" name="Google Shape;903;p17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4" name="Google Shape;904;p17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5" name="Google Shape;905;p17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6" name="Google Shape;906;p17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7" name="Google Shape;907;p17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908" name="Google Shape;908;p17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17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17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17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17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17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17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7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7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7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7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7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0" name="Google Shape;920;p17"/>
          <p:cNvSpPr/>
          <p:nvPr/>
        </p:nvSpPr>
        <p:spPr>
          <a:xfrm>
            <a:off x="0" y="927087"/>
            <a:ext cx="4572000" cy="1723771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7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2" name="Google Shape;922;p17"/>
          <p:cNvSpPr/>
          <p:nvPr/>
        </p:nvSpPr>
        <p:spPr>
          <a:xfrm>
            <a:off x="0" y="2650857"/>
            <a:ext cx="4572000" cy="21082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3" name="Google Shape;923;p17"/>
          <p:cNvSpPr/>
          <p:nvPr/>
        </p:nvSpPr>
        <p:spPr>
          <a:xfrm>
            <a:off x="0" y="2638157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24" name="Google Shape;924;p17"/>
          <p:cNvCxnSpPr/>
          <p:nvPr/>
        </p:nvCxnSpPr>
        <p:spPr>
          <a:xfrm flipH="1">
            <a:off x="2285999" y="1393557"/>
            <a:ext cx="1" cy="1082942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5" name="Google Shape;925;p17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26" name="Google Shape;926;p17"/>
          <p:cNvSpPr txBox="1"/>
          <p:nvPr/>
        </p:nvSpPr>
        <p:spPr>
          <a:xfrm>
            <a:off x="75304" y="2762905"/>
            <a:ext cx="4449169" cy="359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27" name="Google Shape;927;p17"/>
          <p:cNvSpPr/>
          <p:nvPr/>
        </p:nvSpPr>
        <p:spPr>
          <a:xfrm>
            <a:off x="1326400" y="3163766"/>
            <a:ext cx="1730236" cy="108485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7"/>
          <p:cNvSpPr txBox="1"/>
          <p:nvPr/>
        </p:nvSpPr>
        <p:spPr>
          <a:xfrm>
            <a:off x="3341409" y="3325664"/>
            <a:ext cx="966552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می‌توانید از سایر جلوه‌ها استفاده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29" name="Google Shape;929;p17"/>
          <p:cNvSpPr txBox="1"/>
          <p:nvPr/>
        </p:nvSpPr>
        <p:spPr>
          <a:xfrm>
            <a:off x="3341409" y="3897164"/>
            <a:ext cx="987802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یکی از صدا را از منو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930" name="Google Shape;930;p17"/>
          <p:cNvCxnSpPr/>
          <p:nvPr/>
        </p:nvCxnSpPr>
        <p:spPr>
          <a:xfrm rot="10800000">
            <a:off x="2698817" y="4013200"/>
            <a:ext cx="512776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31" name="Google Shape;931;p17"/>
          <p:cNvSpPr/>
          <p:nvPr/>
        </p:nvSpPr>
        <p:spPr>
          <a:xfrm>
            <a:off x="1386719" y="15843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2" name="Google Shape;932;p17"/>
          <p:cNvSpPr/>
          <p:nvPr/>
        </p:nvSpPr>
        <p:spPr>
          <a:xfrm>
            <a:off x="1386725" y="1592278"/>
            <a:ext cx="712458" cy="47929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3" name="Google Shape;933;p17"/>
          <p:cNvSpPr/>
          <p:nvPr/>
        </p:nvSpPr>
        <p:spPr>
          <a:xfrm>
            <a:off x="1386719" y="15843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4" name="Google Shape;934;p17"/>
          <p:cNvSpPr txBox="1"/>
          <p:nvPr/>
        </p:nvSpPr>
        <p:spPr>
          <a:xfrm>
            <a:off x="1528376" y="2119778"/>
            <a:ext cx="42926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 dirty="0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Mountain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35" name="Google Shape;935;p17"/>
          <p:cNvSpPr txBox="1"/>
          <p:nvPr/>
        </p:nvSpPr>
        <p:spPr>
          <a:xfrm>
            <a:off x="264039" y="2098038"/>
            <a:ext cx="1010323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7303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تصویر پس زمینه را انتخاب کنید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36" name="Google Shape;936;p17"/>
          <p:cNvSpPr/>
          <p:nvPr/>
        </p:nvSpPr>
        <p:spPr>
          <a:xfrm>
            <a:off x="552248" y="1630557"/>
            <a:ext cx="412392" cy="41239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7" name="Google Shape;937;p17"/>
          <p:cNvSpPr/>
          <p:nvPr/>
        </p:nvSpPr>
        <p:spPr>
          <a:xfrm>
            <a:off x="552248" y="16305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8" name="Google Shape;938;p17"/>
          <p:cNvSpPr txBox="1"/>
          <p:nvPr/>
        </p:nvSpPr>
        <p:spPr>
          <a:xfrm>
            <a:off x="2652653" y="2094345"/>
            <a:ext cx="768270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6669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بازیگر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39" name="Google Shape;939;p17"/>
          <p:cNvSpPr/>
          <p:nvPr/>
        </p:nvSpPr>
        <p:spPr>
          <a:xfrm>
            <a:off x="2761538" y="1630557"/>
            <a:ext cx="412392" cy="41239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0" name="Google Shape;940;p17"/>
          <p:cNvSpPr/>
          <p:nvPr/>
        </p:nvSpPr>
        <p:spPr>
          <a:xfrm>
            <a:off x="2761536" y="16305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1" name="Google Shape;941;p17"/>
          <p:cNvSpPr/>
          <p:nvPr/>
        </p:nvSpPr>
        <p:spPr>
          <a:xfrm>
            <a:off x="3595490" y="1584325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2" name="Google Shape;942;p17"/>
          <p:cNvSpPr/>
          <p:nvPr/>
        </p:nvSpPr>
        <p:spPr>
          <a:xfrm>
            <a:off x="3595490" y="1584325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3" name="Google Shape;943;p17"/>
          <p:cNvSpPr txBox="1"/>
          <p:nvPr/>
        </p:nvSpPr>
        <p:spPr>
          <a:xfrm>
            <a:off x="3771444" y="2119778"/>
            <a:ext cx="36195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Unicorn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44" name="Google Shape;944;p17"/>
          <p:cNvSpPr/>
          <p:nvPr/>
        </p:nvSpPr>
        <p:spPr>
          <a:xfrm>
            <a:off x="516628" y="3309520"/>
            <a:ext cx="483287" cy="4908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194" y="0"/>
                </a:moveTo>
                <a:lnTo>
                  <a:pt x="3406" y="0"/>
                </a:lnTo>
                <a:lnTo>
                  <a:pt x="1437" y="52"/>
                </a:lnTo>
                <a:lnTo>
                  <a:pt x="426" y="419"/>
                </a:lnTo>
                <a:lnTo>
                  <a:pt x="53" y="1415"/>
                </a:lnTo>
                <a:lnTo>
                  <a:pt x="0" y="3353"/>
                </a:lnTo>
                <a:lnTo>
                  <a:pt x="0" y="18247"/>
                </a:lnTo>
                <a:lnTo>
                  <a:pt x="53" y="20185"/>
                </a:lnTo>
                <a:lnTo>
                  <a:pt x="426" y="21181"/>
                </a:lnTo>
                <a:lnTo>
                  <a:pt x="1437" y="21548"/>
                </a:lnTo>
                <a:lnTo>
                  <a:pt x="3406" y="21600"/>
                </a:lnTo>
                <a:lnTo>
                  <a:pt x="18194" y="21600"/>
                </a:lnTo>
                <a:lnTo>
                  <a:pt x="20163" y="21548"/>
                </a:lnTo>
                <a:lnTo>
                  <a:pt x="21174" y="21181"/>
                </a:lnTo>
                <a:lnTo>
                  <a:pt x="21547" y="20185"/>
                </a:lnTo>
                <a:lnTo>
                  <a:pt x="21600" y="18247"/>
                </a:lnTo>
                <a:lnTo>
                  <a:pt x="21600" y="3353"/>
                </a:lnTo>
                <a:lnTo>
                  <a:pt x="21547" y="1415"/>
                </a:lnTo>
                <a:lnTo>
                  <a:pt x="21174" y="419"/>
                </a:lnTo>
                <a:lnTo>
                  <a:pt x="20163" y="52"/>
                </a:lnTo>
                <a:lnTo>
                  <a:pt x="1819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5" name="Google Shape;945;p17"/>
          <p:cNvSpPr/>
          <p:nvPr/>
        </p:nvSpPr>
        <p:spPr>
          <a:xfrm>
            <a:off x="516628" y="3309520"/>
            <a:ext cx="483287" cy="4908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06" y="0"/>
                </a:moveTo>
                <a:lnTo>
                  <a:pt x="1437" y="52"/>
                </a:lnTo>
                <a:lnTo>
                  <a:pt x="426" y="419"/>
                </a:lnTo>
                <a:lnTo>
                  <a:pt x="53" y="1415"/>
                </a:lnTo>
                <a:lnTo>
                  <a:pt x="0" y="3353"/>
                </a:lnTo>
                <a:lnTo>
                  <a:pt x="0" y="18247"/>
                </a:lnTo>
                <a:lnTo>
                  <a:pt x="53" y="20185"/>
                </a:lnTo>
                <a:lnTo>
                  <a:pt x="426" y="21181"/>
                </a:lnTo>
                <a:lnTo>
                  <a:pt x="1437" y="21548"/>
                </a:lnTo>
                <a:lnTo>
                  <a:pt x="3406" y="21600"/>
                </a:lnTo>
                <a:lnTo>
                  <a:pt x="18194" y="21600"/>
                </a:lnTo>
                <a:lnTo>
                  <a:pt x="20163" y="21548"/>
                </a:lnTo>
                <a:lnTo>
                  <a:pt x="21174" y="21181"/>
                </a:lnTo>
                <a:lnTo>
                  <a:pt x="21547" y="20185"/>
                </a:lnTo>
                <a:lnTo>
                  <a:pt x="21600" y="18247"/>
                </a:lnTo>
                <a:lnTo>
                  <a:pt x="21600" y="3353"/>
                </a:lnTo>
                <a:lnTo>
                  <a:pt x="21547" y="1415"/>
                </a:lnTo>
                <a:lnTo>
                  <a:pt x="21174" y="419"/>
                </a:lnTo>
                <a:lnTo>
                  <a:pt x="20163" y="52"/>
                </a:lnTo>
                <a:lnTo>
                  <a:pt x="18194" y="0"/>
                </a:lnTo>
                <a:lnTo>
                  <a:pt x="3406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6" name="Google Shape;946;p17"/>
          <p:cNvSpPr txBox="1"/>
          <p:nvPr/>
        </p:nvSpPr>
        <p:spPr>
          <a:xfrm>
            <a:off x="619851" y="3674666"/>
            <a:ext cx="27813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Unicorn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47" name="Google Shape;947;p17"/>
          <p:cNvSpPr/>
          <p:nvPr/>
        </p:nvSpPr>
        <p:spPr>
          <a:xfrm>
            <a:off x="2216217" y="3430280"/>
            <a:ext cx="995376" cy="228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8577" y="0"/>
                </a:lnTo>
                <a:lnTo>
                  <a:pt x="6072" y="21106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8" name="Google Shape;948;p17"/>
          <p:cNvSpPr txBox="1">
            <a:spLocks noGrp="1"/>
          </p:cNvSpPr>
          <p:nvPr>
            <p:ph type="title"/>
          </p:nvPr>
        </p:nvSpPr>
        <p:spPr>
          <a:xfrm>
            <a:off x="215899" y="169924"/>
            <a:ext cx="4276637" cy="516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 algn="l">
              <a:lnSpc>
                <a:spcPct val="112500"/>
              </a:lnSpc>
              <a:buSzPts val="24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کلیک بر روی بازیگر</a:t>
            </a:r>
            <a:b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sz="1000" b="0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scratch</a:t>
            </a:r>
            <a:r>
              <a:rPr lang="en-US" sz="1000" b="0" dirty="0" err="1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.mit.edu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949" name="Google Shape;949;p17"/>
          <p:cNvSpPr/>
          <p:nvPr/>
        </p:nvSpPr>
        <p:spPr>
          <a:xfrm>
            <a:off x="0" y="4759057"/>
            <a:ext cx="4572000" cy="1641742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0" name="Google Shape;950;p17"/>
          <p:cNvSpPr/>
          <p:nvPr/>
        </p:nvSpPr>
        <p:spPr>
          <a:xfrm>
            <a:off x="0" y="4746357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2" name="Google Shape;952;p17"/>
          <p:cNvSpPr/>
          <p:nvPr/>
        </p:nvSpPr>
        <p:spPr>
          <a:xfrm>
            <a:off x="1921132" y="5501119"/>
            <a:ext cx="731520" cy="758318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3" name="Google Shape;953;p17"/>
          <p:cNvSpPr/>
          <p:nvPr/>
        </p:nvSpPr>
        <p:spPr>
          <a:xfrm>
            <a:off x="1923955" y="5501119"/>
            <a:ext cx="731522" cy="75831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531" y="0"/>
                </a:moveTo>
                <a:lnTo>
                  <a:pt x="1766" y="110"/>
                </a:lnTo>
                <a:lnTo>
                  <a:pt x="937" y="497"/>
                </a:lnTo>
                <a:lnTo>
                  <a:pt x="272" y="1245"/>
                </a:lnTo>
                <a:lnTo>
                  <a:pt x="0" y="2442"/>
                </a:lnTo>
                <a:lnTo>
                  <a:pt x="0" y="19158"/>
                </a:lnTo>
                <a:lnTo>
                  <a:pt x="114" y="19896"/>
                </a:lnTo>
                <a:lnTo>
                  <a:pt x="515" y="20696"/>
                </a:lnTo>
                <a:lnTo>
                  <a:pt x="1291" y="21337"/>
                </a:lnTo>
                <a:lnTo>
                  <a:pt x="2531" y="21600"/>
                </a:lnTo>
                <a:lnTo>
                  <a:pt x="19069" y="21600"/>
                </a:lnTo>
                <a:lnTo>
                  <a:pt x="19834" y="21490"/>
                </a:lnTo>
                <a:lnTo>
                  <a:pt x="20663" y="21103"/>
                </a:lnTo>
                <a:lnTo>
                  <a:pt x="21328" y="20355"/>
                </a:lnTo>
                <a:lnTo>
                  <a:pt x="21600" y="19158"/>
                </a:lnTo>
                <a:lnTo>
                  <a:pt x="21600" y="2442"/>
                </a:lnTo>
                <a:lnTo>
                  <a:pt x="21486" y="1704"/>
                </a:lnTo>
                <a:lnTo>
                  <a:pt x="21085" y="904"/>
                </a:lnTo>
                <a:lnTo>
                  <a:pt x="20309" y="263"/>
                </a:lnTo>
                <a:lnTo>
                  <a:pt x="19069" y="0"/>
                </a:lnTo>
                <a:lnTo>
                  <a:pt x="253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4" name="Google Shape;954;p17"/>
          <p:cNvSpPr/>
          <p:nvPr/>
        </p:nvSpPr>
        <p:spPr>
          <a:xfrm>
            <a:off x="2310726" y="5822476"/>
            <a:ext cx="102566" cy="114338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5" name="Google Shape;955;p17"/>
          <p:cNvSpPr/>
          <p:nvPr/>
        </p:nvSpPr>
        <p:spPr>
          <a:xfrm>
            <a:off x="3708022" y="1621034"/>
            <a:ext cx="487583" cy="512145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6" name="Google Shape;956;p17"/>
          <p:cNvSpPr/>
          <p:nvPr/>
        </p:nvSpPr>
        <p:spPr>
          <a:xfrm>
            <a:off x="585883" y="3329794"/>
            <a:ext cx="339852" cy="359410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330A53-EB63-6248-8A1E-50C72FB6AB9D}"/>
              </a:ext>
            </a:extLst>
          </p:cNvPr>
          <p:cNvSpPr txBox="1"/>
          <p:nvPr/>
        </p:nvSpPr>
        <p:spPr>
          <a:xfrm>
            <a:off x="7432" y="4891135"/>
            <a:ext cx="4564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78A686"/>
                </a:solidFill>
                <a:latin typeface="Vazir" panose="020B0603030804020204" pitchFamily="34" charset="-78"/>
                <a:ea typeface="Roboto Medium" panose="02000000000000000000" pitchFamily="2" charset="0"/>
                <a:cs typeface="Vazir" panose="020B0603030804020204" pitchFamily="34" charset="-78"/>
              </a:rPr>
              <a:t>امتحانش کن</a:t>
            </a:r>
            <a:endParaRPr lang="en-US" b="1" dirty="0">
              <a:solidFill>
                <a:srgbClr val="78A686"/>
              </a:solidFill>
              <a:latin typeface="Vazir" panose="020B0603030804020204" pitchFamily="34" charset="-78"/>
              <a:ea typeface="Roboto Medium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58F4898-BE0B-C64B-ACF6-9539B20CAF36}"/>
              </a:ext>
            </a:extLst>
          </p:cNvPr>
          <p:cNvSpPr txBox="1"/>
          <p:nvPr/>
        </p:nvSpPr>
        <p:spPr>
          <a:xfrm>
            <a:off x="7432" y="5183594"/>
            <a:ext cx="456456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 panose="02000000000000000000" pitchFamily="2" charset="0"/>
                <a:cs typeface="Vazir" panose="020B0603030804020204" pitchFamily="34" charset="-78"/>
              </a:rPr>
              <a:t>بر روی بازیگرتان کلیک کنید.</a:t>
            </a:r>
            <a:endParaRPr lang="en-US" sz="900" dirty="0">
              <a:solidFill>
                <a:srgbClr val="636466"/>
              </a:solidFill>
              <a:latin typeface="Vazir" panose="020B0603030804020204" pitchFamily="34" charset="-78"/>
              <a:ea typeface="Roboto Medium" panose="02000000000000000000" pitchFamily="2" charset="0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8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2" name="Google Shape;962;p18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3" name="Google Shape;963;p18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4" name="Google Shape;964;p18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8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6" name="Google Shape;966;p18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7" name="Google Shape;967;p18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8" name="Google Shape;968;p18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969" name="Google Shape;969;p18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18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18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18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18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18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18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18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18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18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18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18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1" name="Google Shape;981;p18"/>
          <p:cNvSpPr txBox="1"/>
          <p:nvPr/>
        </p:nvSpPr>
        <p:spPr>
          <a:xfrm>
            <a:off x="698500" y="5927725"/>
            <a:ext cx="82803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82" name="Google Shape;982;p18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3" name="Google Shape;983;p1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4" name="Google Shape;984;p1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5" name="Google Shape;985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6" name="Google Shape;986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7" name="Google Shape;987;p18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8" name="Google Shape;988;p18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Roboto Black"/>
                <a:sym typeface="Roboto Black"/>
              </a:rPr>
              <a:t>5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989" name="Google Shape;989;p18"/>
          <p:cNvSpPr txBox="1">
            <a:spLocks noGrp="1"/>
          </p:cNvSpPr>
          <p:nvPr>
            <p:ph type="title"/>
          </p:nvPr>
        </p:nvSpPr>
        <p:spPr>
          <a:xfrm>
            <a:off x="185348" y="433114"/>
            <a:ext cx="4150643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اضافه کردن صدای خودتان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90" name="Google Shape;990;p18"/>
          <p:cNvSpPr txBox="1"/>
          <p:nvPr/>
        </p:nvSpPr>
        <p:spPr>
          <a:xfrm>
            <a:off x="698500" y="1135541"/>
            <a:ext cx="3162166" cy="621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56969" marR="5080" lvl="0" indent="-1144904" algn="ctr" rt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یک بازیگر با ضبط صدای خودتان،</a:t>
            </a:r>
            <a:endParaRPr lang="en-US">
              <a:solidFill>
                <a:srgbClr val="FFFFFF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1156969" marR="5080" lvl="0" indent="-1144904" algn="ctr" rt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صداگذاری کنید تا حرف بزند.</a:t>
            </a:r>
            <a:endParaRPr sz="16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91" name="Google Shape;991;p18"/>
          <p:cNvSpPr/>
          <p:nvPr/>
        </p:nvSpPr>
        <p:spPr>
          <a:xfrm>
            <a:off x="1149349" y="1851698"/>
            <a:ext cx="2273289" cy="171907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2" name="Google Shape;992;p18"/>
          <p:cNvSpPr/>
          <p:nvPr/>
        </p:nvSpPr>
        <p:spPr>
          <a:xfrm>
            <a:off x="1149350" y="1851698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3" name="Google Shape;993;p18"/>
          <p:cNvSpPr/>
          <p:nvPr/>
        </p:nvSpPr>
        <p:spPr>
          <a:xfrm>
            <a:off x="1149349" y="3738397"/>
            <a:ext cx="2273289" cy="171907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4" name="Google Shape;994;p18"/>
          <p:cNvSpPr/>
          <p:nvPr/>
        </p:nvSpPr>
        <p:spPr>
          <a:xfrm>
            <a:off x="1149350" y="3738397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5" name="Google Shape;995;p18"/>
          <p:cNvSpPr/>
          <p:nvPr/>
        </p:nvSpPr>
        <p:spPr>
          <a:xfrm>
            <a:off x="850223" y="4527165"/>
            <a:ext cx="88393" cy="14095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6" name="Google Shape;996;p18"/>
          <p:cNvSpPr/>
          <p:nvPr/>
        </p:nvSpPr>
        <p:spPr>
          <a:xfrm>
            <a:off x="958659" y="4527165"/>
            <a:ext cx="65131" cy="141199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203ABE8-D074-4749-ABA2-5548E9284B7B}"/>
              </a:ext>
            </a:extLst>
          </p:cNvPr>
          <p:cNvSpPr/>
          <p:nvPr/>
        </p:nvSpPr>
        <p:spPr>
          <a:xfrm>
            <a:off x="2406388" y="3972133"/>
            <a:ext cx="327406" cy="12759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rtl="1"/>
            <a:r>
              <a:rPr lang="fa-IR" sz="600">
                <a:latin typeface="Vazir" panose="020B0603030804020204" pitchFamily="34" charset="-78"/>
                <a:cs typeface="Vazir" panose="020B0603030804020204" pitchFamily="34" charset="-78"/>
              </a:rPr>
              <a:t>بیا بریم!</a:t>
            </a:r>
            <a:endParaRPr lang="en-US" sz="6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19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02" name="Google Shape;1002;p19"/>
          <p:cNvSpPr txBox="1"/>
          <p:nvPr/>
        </p:nvSpPr>
        <p:spPr>
          <a:xfrm>
            <a:off x="711199" y="5949601"/>
            <a:ext cx="802642" cy="142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03" name="Google Shape;1003;p19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04" name="Google Shape;1004;p19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05" name="Google Shape;1005;p19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06" name="Google Shape;1006;p19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07" name="Google Shape;1007;p19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08" name="Google Shape;1008;p19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09" name="Google Shape;1009;p19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10" name="Google Shape;1010;p19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011" name="Google Shape;1011;p19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1012" name="Google Shape;1012;p19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3" name="Google Shape;1013;p19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4" name="Google Shape;1014;p19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5" name="Google Shape;1015;p19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8" name="Google Shape;1018;p19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9" name="Google Shape;1019;p19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0" name="Google Shape;1020;p19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1" name="Google Shape;1021;p19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2" name="Google Shape;1022;p19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3" name="Google Shape;1023;p19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024" name="Google Shape;1024;p19"/>
          <p:cNvSpPr/>
          <p:nvPr/>
        </p:nvSpPr>
        <p:spPr>
          <a:xfrm>
            <a:off x="0" y="927099"/>
            <a:ext cx="4572000" cy="2498346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25" name="Google Shape;1025;p19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26" name="Google Shape;1026;p19"/>
          <p:cNvSpPr/>
          <p:nvPr/>
        </p:nvSpPr>
        <p:spPr>
          <a:xfrm>
            <a:off x="0" y="3425443"/>
            <a:ext cx="4572000" cy="1940054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27" name="Google Shape;1027;p19"/>
          <p:cNvSpPr/>
          <p:nvPr/>
        </p:nvSpPr>
        <p:spPr>
          <a:xfrm>
            <a:off x="0" y="3412744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28" name="Google Shape;1028;p19"/>
          <p:cNvSpPr/>
          <p:nvPr/>
        </p:nvSpPr>
        <p:spPr>
          <a:xfrm>
            <a:off x="1310360" y="4141820"/>
            <a:ext cx="1816100" cy="110035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29" name="Google Shape;1029;p19"/>
          <p:cNvSpPr/>
          <p:nvPr/>
        </p:nvSpPr>
        <p:spPr>
          <a:xfrm>
            <a:off x="0" y="5365496"/>
            <a:ext cx="4572000" cy="1035304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0" name="Google Shape;1030;p19"/>
          <p:cNvSpPr/>
          <p:nvPr/>
        </p:nvSpPr>
        <p:spPr>
          <a:xfrm>
            <a:off x="0" y="5352796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1031" name="Google Shape;1031;p19"/>
          <p:cNvCxnSpPr/>
          <p:nvPr/>
        </p:nvCxnSpPr>
        <p:spPr>
          <a:xfrm flipH="1">
            <a:off x="1079499" y="1330886"/>
            <a:ext cx="2" cy="1981202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2" name="Google Shape;1032;p19"/>
          <p:cNvSpPr txBox="1"/>
          <p:nvPr/>
        </p:nvSpPr>
        <p:spPr>
          <a:xfrm>
            <a:off x="342233" y="1880044"/>
            <a:ext cx="681798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77469" marR="5080" lvl="0" indent="-65404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اسپرایت را انتخاب کنید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33" name="Google Shape;1033;p19"/>
          <p:cNvSpPr/>
          <p:nvPr/>
        </p:nvSpPr>
        <p:spPr>
          <a:xfrm>
            <a:off x="388161" y="1384171"/>
            <a:ext cx="412395" cy="4123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4" name="Google Shape;1034;p19"/>
          <p:cNvSpPr/>
          <p:nvPr/>
        </p:nvSpPr>
        <p:spPr>
          <a:xfrm>
            <a:off x="388161" y="1384169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5" name="Google Shape;1035;p19"/>
          <p:cNvSpPr/>
          <p:nvPr/>
        </p:nvSpPr>
        <p:spPr>
          <a:xfrm>
            <a:off x="238125" y="2272309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6" name="Google Shape;1036;p19"/>
          <p:cNvSpPr/>
          <p:nvPr/>
        </p:nvSpPr>
        <p:spPr>
          <a:xfrm>
            <a:off x="238125" y="2272309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7" name="Google Shape;1037;p19"/>
          <p:cNvSpPr txBox="1"/>
          <p:nvPr/>
        </p:nvSpPr>
        <p:spPr>
          <a:xfrm>
            <a:off x="405132" y="2807764"/>
            <a:ext cx="37846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azir" panose="020B0603030804020204" pitchFamily="34" charset="-78"/>
                <a:sym typeface="Source Sans Pro"/>
              </a:rPr>
              <a:t>Princess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  <a:cs typeface="Vazir" panose="020B0603030804020204" pitchFamily="34" charset="-78"/>
            </a:endParaRPr>
          </a:p>
        </p:txBody>
      </p:sp>
      <p:sp>
        <p:nvSpPr>
          <p:cNvPr id="1038" name="Google Shape;1038;p19"/>
          <p:cNvSpPr txBox="1"/>
          <p:nvPr/>
        </p:nvSpPr>
        <p:spPr>
          <a:xfrm>
            <a:off x="-37447" y="1035708"/>
            <a:ext cx="4646888" cy="28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1039" name="Google Shape;1039;p19"/>
          <p:cNvSpPr/>
          <p:nvPr/>
        </p:nvSpPr>
        <p:spPr>
          <a:xfrm>
            <a:off x="1176845" y="1330883"/>
            <a:ext cx="674459" cy="19253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40" name="Google Shape;1040;p19"/>
          <p:cNvSpPr/>
          <p:nvPr/>
        </p:nvSpPr>
        <p:spPr>
          <a:xfrm>
            <a:off x="1176845" y="1330890"/>
            <a:ext cx="674459" cy="1925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738"/>
                </a:lnTo>
                <a:lnTo>
                  <a:pt x="21388" y="5971"/>
                </a:lnTo>
                <a:lnTo>
                  <a:pt x="20809" y="2889"/>
                </a:lnTo>
                <a:lnTo>
                  <a:pt x="19951" y="796"/>
                </a:lnTo>
                <a:lnTo>
                  <a:pt x="18897" y="0"/>
                </a:lnTo>
                <a:lnTo>
                  <a:pt x="2305" y="10"/>
                </a:lnTo>
                <a:lnTo>
                  <a:pt x="1394" y="1139"/>
                </a:lnTo>
                <a:lnTo>
                  <a:pt x="663" y="3270"/>
                </a:lnTo>
                <a:lnTo>
                  <a:pt x="177" y="6174"/>
                </a:lnTo>
                <a:lnTo>
                  <a:pt x="0" y="9622"/>
                </a:lnTo>
                <a:lnTo>
                  <a:pt x="0" y="9662"/>
                </a:lnTo>
                <a:lnTo>
                  <a:pt x="2" y="9699"/>
                </a:lnTo>
                <a:lnTo>
                  <a:pt x="2" y="9738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41" name="Google Shape;1041;p19"/>
          <p:cNvSpPr/>
          <p:nvPr/>
        </p:nvSpPr>
        <p:spPr>
          <a:xfrm>
            <a:off x="1943667" y="1644711"/>
            <a:ext cx="924607" cy="126803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42" name="Google Shape;1042;p19"/>
          <p:cNvSpPr/>
          <p:nvPr/>
        </p:nvSpPr>
        <p:spPr>
          <a:xfrm>
            <a:off x="1904082" y="2555275"/>
            <a:ext cx="412395" cy="412396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43" name="Google Shape;1043;p19"/>
          <p:cNvSpPr/>
          <p:nvPr/>
        </p:nvSpPr>
        <p:spPr>
          <a:xfrm>
            <a:off x="1904082" y="2555275"/>
            <a:ext cx="412396" cy="4123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44" name="Google Shape;1044;p19"/>
          <p:cNvSpPr/>
          <p:nvPr/>
        </p:nvSpPr>
        <p:spPr>
          <a:xfrm>
            <a:off x="2185708" y="2243820"/>
            <a:ext cx="102566" cy="114338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1045" name="Google Shape;1045;p19"/>
          <p:cNvCxnSpPr/>
          <p:nvPr/>
        </p:nvCxnSpPr>
        <p:spPr>
          <a:xfrm flipH="1">
            <a:off x="3103971" y="1330886"/>
            <a:ext cx="1" cy="1981202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6" name="Google Shape;1046;p19"/>
          <p:cNvSpPr txBox="1"/>
          <p:nvPr/>
        </p:nvSpPr>
        <p:spPr>
          <a:xfrm>
            <a:off x="3307954" y="1349380"/>
            <a:ext cx="1101351" cy="224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Record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 را کلیک کنید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47" name="Google Shape;1047;p19"/>
          <p:cNvSpPr txBox="1"/>
          <p:nvPr/>
        </p:nvSpPr>
        <p:spPr>
          <a:xfrm>
            <a:off x="2685578" y="4595764"/>
            <a:ext cx="668080" cy="24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Times New Roman"/>
              <a:buNone/>
            </a:pPr>
            <a:r>
              <a:rPr lang="en-US" sz="900" b="0" i="0" u="sng" strike="noStrike" cap="none" dirty="0">
                <a:solidFill>
                  <a:srgbClr val="636466"/>
                </a:solidFill>
                <a:latin typeface="Vazir" panose="020B0603030804020204" pitchFamily="34" charset="-78"/>
                <a:ea typeface="Times New Roman"/>
                <a:cs typeface="Vazir" panose="020B0603030804020204" pitchFamily="34" charset="-78"/>
                <a:sym typeface="Times New Roman"/>
              </a:rPr>
              <a:t> __________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48" name="Google Shape;1048;p19"/>
          <p:cNvSpPr/>
          <p:nvPr/>
        </p:nvSpPr>
        <p:spPr>
          <a:xfrm>
            <a:off x="536314" y="4290476"/>
            <a:ext cx="487719" cy="49659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5" y="0"/>
                </a:moveTo>
                <a:lnTo>
                  <a:pt x="3375" y="0"/>
                </a:lnTo>
                <a:lnTo>
                  <a:pt x="1424" y="52"/>
                </a:lnTo>
                <a:lnTo>
                  <a:pt x="422" y="414"/>
                </a:lnTo>
                <a:lnTo>
                  <a:pt x="53" y="1398"/>
                </a:lnTo>
                <a:lnTo>
                  <a:pt x="0" y="3314"/>
                </a:lnTo>
                <a:lnTo>
                  <a:pt x="0" y="18286"/>
                </a:lnTo>
                <a:lnTo>
                  <a:pt x="53" y="20202"/>
                </a:lnTo>
                <a:lnTo>
                  <a:pt x="422" y="21186"/>
                </a:lnTo>
                <a:lnTo>
                  <a:pt x="1424" y="21548"/>
                </a:lnTo>
                <a:lnTo>
                  <a:pt x="3375" y="21600"/>
                </a:lnTo>
                <a:lnTo>
                  <a:pt x="18225" y="21600"/>
                </a:lnTo>
                <a:lnTo>
                  <a:pt x="20176" y="21548"/>
                </a:lnTo>
                <a:lnTo>
                  <a:pt x="21178" y="21186"/>
                </a:lnTo>
                <a:lnTo>
                  <a:pt x="21547" y="20202"/>
                </a:lnTo>
                <a:lnTo>
                  <a:pt x="21600" y="18286"/>
                </a:lnTo>
                <a:lnTo>
                  <a:pt x="21600" y="3314"/>
                </a:lnTo>
                <a:lnTo>
                  <a:pt x="21547" y="1398"/>
                </a:lnTo>
                <a:lnTo>
                  <a:pt x="21178" y="414"/>
                </a:lnTo>
                <a:lnTo>
                  <a:pt x="20176" y="52"/>
                </a:lnTo>
                <a:lnTo>
                  <a:pt x="182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49" name="Google Shape;1049;p19"/>
          <p:cNvSpPr/>
          <p:nvPr/>
        </p:nvSpPr>
        <p:spPr>
          <a:xfrm>
            <a:off x="536314" y="4290476"/>
            <a:ext cx="487719" cy="49659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5" y="0"/>
                </a:moveTo>
                <a:lnTo>
                  <a:pt x="1424" y="52"/>
                </a:lnTo>
                <a:lnTo>
                  <a:pt x="422" y="414"/>
                </a:lnTo>
                <a:lnTo>
                  <a:pt x="53" y="1398"/>
                </a:lnTo>
                <a:lnTo>
                  <a:pt x="0" y="3314"/>
                </a:lnTo>
                <a:lnTo>
                  <a:pt x="0" y="18286"/>
                </a:lnTo>
                <a:lnTo>
                  <a:pt x="53" y="20202"/>
                </a:lnTo>
                <a:lnTo>
                  <a:pt x="422" y="21186"/>
                </a:lnTo>
                <a:lnTo>
                  <a:pt x="1424" y="21548"/>
                </a:lnTo>
                <a:lnTo>
                  <a:pt x="3375" y="21600"/>
                </a:lnTo>
                <a:lnTo>
                  <a:pt x="18225" y="21600"/>
                </a:lnTo>
                <a:lnTo>
                  <a:pt x="20176" y="21548"/>
                </a:lnTo>
                <a:lnTo>
                  <a:pt x="21178" y="21186"/>
                </a:lnTo>
                <a:lnTo>
                  <a:pt x="21547" y="20202"/>
                </a:lnTo>
                <a:lnTo>
                  <a:pt x="21600" y="18286"/>
                </a:lnTo>
                <a:lnTo>
                  <a:pt x="21600" y="3314"/>
                </a:lnTo>
                <a:lnTo>
                  <a:pt x="21547" y="1398"/>
                </a:lnTo>
                <a:lnTo>
                  <a:pt x="21178" y="414"/>
                </a:lnTo>
                <a:lnTo>
                  <a:pt x="20176" y="52"/>
                </a:lnTo>
                <a:lnTo>
                  <a:pt x="18225" y="0"/>
                </a:lnTo>
                <a:lnTo>
                  <a:pt x="337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50" name="Google Shape;1050;p19"/>
          <p:cNvSpPr txBox="1"/>
          <p:nvPr/>
        </p:nvSpPr>
        <p:spPr>
          <a:xfrm>
            <a:off x="635077" y="4660212"/>
            <a:ext cx="290197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azir" panose="020B0603030804020204" pitchFamily="34" charset="-78"/>
                <a:sym typeface="Source Sans Pro"/>
              </a:rPr>
              <a:t>Princess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  <a:cs typeface="Vazir" panose="020B0603030804020204" pitchFamily="34" charset="-78"/>
            </a:endParaRPr>
          </a:p>
        </p:txBody>
      </p:sp>
      <p:sp>
        <p:nvSpPr>
          <p:cNvPr id="1051" name="Google Shape;1051;p19"/>
          <p:cNvSpPr txBox="1">
            <a:spLocks noGrp="1"/>
          </p:cNvSpPr>
          <p:nvPr>
            <p:ph type="title"/>
          </p:nvPr>
        </p:nvSpPr>
        <p:spPr>
          <a:xfrm>
            <a:off x="215899" y="280512"/>
            <a:ext cx="4226989" cy="52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>
              <a:lnSpc>
                <a:spcPct val="116666"/>
              </a:lnSpc>
              <a:buSzPts val="24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اضافه کردن صدای خودتان</a:t>
            </a:r>
            <a:b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sz="1000" b="0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</a:t>
            </a: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52" name="Google Shape;1052;p19"/>
          <p:cNvSpPr txBox="1"/>
          <p:nvPr/>
        </p:nvSpPr>
        <p:spPr>
          <a:xfrm>
            <a:off x="3228937" y="2439204"/>
            <a:ext cx="1149161" cy="522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8270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بعد از ضبط صدا به پایان رسید،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Save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کلیک کنید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53" name="Google Shape;1053;p19"/>
          <p:cNvSpPr txBox="1"/>
          <p:nvPr/>
        </p:nvSpPr>
        <p:spPr>
          <a:xfrm>
            <a:off x="215899" y="5791199"/>
            <a:ext cx="2384467" cy="187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پرچم سبز را برای شروع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54" name="Google Shape;1054;p19"/>
          <p:cNvSpPr/>
          <p:nvPr/>
        </p:nvSpPr>
        <p:spPr>
          <a:xfrm>
            <a:off x="2832178" y="5745162"/>
            <a:ext cx="488443" cy="260351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55" name="Google Shape;1055;p19"/>
          <p:cNvSpPr/>
          <p:nvPr/>
        </p:nvSpPr>
        <p:spPr>
          <a:xfrm>
            <a:off x="2832178" y="5745162"/>
            <a:ext cx="488443" cy="260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20"/>
                </a:lnTo>
                <a:lnTo>
                  <a:pt x="1404" y="1446"/>
                </a:lnTo>
                <a:lnTo>
                  <a:pt x="408" y="3628"/>
                </a:lnTo>
                <a:lnTo>
                  <a:pt x="0" y="7112"/>
                </a:lnTo>
                <a:lnTo>
                  <a:pt x="0" y="14488"/>
                </a:lnTo>
                <a:lnTo>
                  <a:pt x="171" y="16637"/>
                </a:lnTo>
                <a:lnTo>
                  <a:pt x="771" y="18966"/>
                </a:lnTo>
                <a:lnTo>
                  <a:pt x="1934" y="20835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80"/>
                </a:lnTo>
                <a:lnTo>
                  <a:pt x="20196" y="20153"/>
                </a:lnTo>
                <a:lnTo>
                  <a:pt x="21192" y="17972"/>
                </a:lnTo>
                <a:lnTo>
                  <a:pt x="21600" y="14488"/>
                </a:lnTo>
                <a:lnTo>
                  <a:pt x="21600" y="7112"/>
                </a:lnTo>
                <a:lnTo>
                  <a:pt x="21429" y="4963"/>
                </a:lnTo>
                <a:lnTo>
                  <a:pt x="20829" y="2633"/>
                </a:lnTo>
                <a:lnTo>
                  <a:pt x="19666" y="765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1056" name="Google Shape;1056;p19"/>
          <p:cNvCxnSpPr/>
          <p:nvPr/>
        </p:nvCxnSpPr>
        <p:spPr>
          <a:xfrm>
            <a:off x="2634046" y="5875337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57" name="Google Shape;1057;p19"/>
          <p:cNvSpPr/>
          <p:nvPr/>
        </p:nvSpPr>
        <p:spPr>
          <a:xfrm>
            <a:off x="3258184" y="1636305"/>
            <a:ext cx="1041108" cy="672084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58" name="Google Shape;1058;p19"/>
          <p:cNvSpPr/>
          <p:nvPr/>
        </p:nvSpPr>
        <p:spPr>
          <a:xfrm>
            <a:off x="3258184" y="1636310"/>
            <a:ext cx="1041108" cy="67208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81" y="0"/>
                </a:moveTo>
                <a:lnTo>
                  <a:pt x="667" y="38"/>
                </a:lnTo>
                <a:lnTo>
                  <a:pt x="198" y="306"/>
                </a:lnTo>
                <a:lnTo>
                  <a:pt x="25" y="1033"/>
                </a:lnTo>
                <a:lnTo>
                  <a:pt x="0" y="2449"/>
                </a:lnTo>
                <a:lnTo>
                  <a:pt x="0" y="19151"/>
                </a:lnTo>
                <a:lnTo>
                  <a:pt x="25" y="20567"/>
                </a:lnTo>
                <a:lnTo>
                  <a:pt x="198" y="21294"/>
                </a:lnTo>
                <a:lnTo>
                  <a:pt x="667" y="21562"/>
                </a:lnTo>
                <a:lnTo>
                  <a:pt x="1581" y="21600"/>
                </a:lnTo>
                <a:lnTo>
                  <a:pt x="20019" y="21600"/>
                </a:lnTo>
                <a:lnTo>
                  <a:pt x="20933" y="21562"/>
                </a:lnTo>
                <a:lnTo>
                  <a:pt x="21402" y="21294"/>
                </a:lnTo>
                <a:lnTo>
                  <a:pt x="21575" y="20567"/>
                </a:lnTo>
                <a:lnTo>
                  <a:pt x="21600" y="19151"/>
                </a:lnTo>
                <a:lnTo>
                  <a:pt x="21600" y="2449"/>
                </a:lnTo>
                <a:lnTo>
                  <a:pt x="21575" y="1033"/>
                </a:lnTo>
                <a:lnTo>
                  <a:pt x="21402" y="306"/>
                </a:lnTo>
                <a:lnTo>
                  <a:pt x="20933" y="38"/>
                </a:lnTo>
                <a:lnTo>
                  <a:pt x="20019" y="0"/>
                </a:lnTo>
                <a:lnTo>
                  <a:pt x="1581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059" name="Google Shape;1059;p19"/>
          <p:cNvGrpSpPr/>
          <p:nvPr/>
        </p:nvGrpSpPr>
        <p:grpSpPr>
          <a:xfrm>
            <a:off x="3768702" y="2156471"/>
            <a:ext cx="53533" cy="59329"/>
            <a:chOff x="0" y="0"/>
            <a:chExt cx="53531" cy="59328"/>
          </a:xfrm>
        </p:grpSpPr>
        <p:sp>
          <p:nvSpPr>
            <p:cNvPr id="1060" name="Google Shape;1060;p19"/>
            <p:cNvSpPr/>
            <p:nvPr/>
          </p:nvSpPr>
          <p:spPr>
            <a:xfrm>
              <a:off x="26884" y="46627"/>
              <a:ext cx="2224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6252" y="19600"/>
                  </a:lnTo>
                  <a:lnTo>
                    <a:pt x="11444" y="21600"/>
                  </a:lnTo>
                  <a:lnTo>
                    <a:pt x="21050" y="684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61" name="Google Shape;1061;p19"/>
            <p:cNvSpPr/>
            <p:nvPr/>
          </p:nvSpPr>
          <p:spPr>
            <a:xfrm>
              <a:off x="0" y="0"/>
              <a:ext cx="53531" cy="55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274" y="0"/>
                  </a:moveTo>
                  <a:lnTo>
                    <a:pt x="2823" y="40"/>
                  </a:lnTo>
                  <a:lnTo>
                    <a:pt x="538" y="1489"/>
                  </a:lnTo>
                  <a:lnTo>
                    <a:pt x="0" y="2709"/>
                  </a:lnTo>
                  <a:lnTo>
                    <a:pt x="3941" y="20116"/>
                  </a:lnTo>
                  <a:lnTo>
                    <a:pt x="4935" y="21042"/>
                  </a:lnTo>
                  <a:lnTo>
                    <a:pt x="7595" y="21600"/>
                  </a:lnTo>
                  <a:lnTo>
                    <a:pt x="8937" y="21162"/>
                  </a:lnTo>
                  <a:lnTo>
                    <a:pt x="10848" y="18921"/>
                  </a:lnTo>
                  <a:lnTo>
                    <a:pt x="19825" y="18921"/>
                  </a:lnTo>
                  <a:lnTo>
                    <a:pt x="19975" y="18144"/>
                  </a:lnTo>
                  <a:lnTo>
                    <a:pt x="17377" y="14782"/>
                  </a:lnTo>
                  <a:lnTo>
                    <a:pt x="19058" y="14294"/>
                  </a:lnTo>
                  <a:lnTo>
                    <a:pt x="20355" y="13920"/>
                  </a:lnTo>
                  <a:lnTo>
                    <a:pt x="21262" y="12924"/>
                  </a:lnTo>
                  <a:lnTo>
                    <a:pt x="21600" y="10474"/>
                  </a:lnTo>
                  <a:lnTo>
                    <a:pt x="20975" y="9308"/>
                  </a:lnTo>
                  <a:lnTo>
                    <a:pt x="42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062" name="Google Shape;1062;p19"/>
          <p:cNvGrpSpPr/>
          <p:nvPr/>
        </p:nvGrpSpPr>
        <p:grpSpPr>
          <a:xfrm>
            <a:off x="3764653" y="2152686"/>
            <a:ext cx="61545" cy="67330"/>
            <a:chOff x="0" y="0"/>
            <a:chExt cx="61544" cy="67329"/>
          </a:xfrm>
        </p:grpSpPr>
        <p:sp>
          <p:nvSpPr>
            <p:cNvPr id="1063" name="Google Shape;1063;p19"/>
            <p:cNvSpPr/>
            <p:nvPr/>
          </p:nvSpPr>
          <p:spPr>
            <a:xfrm>
              <a:off x="30771" y="54628"/>
              <a:ext cx="2334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468" y="12894"/>
                  </a:lnTo>
                  <a:lnTo>
                    <a:pt x="5089" y="19022"/>
                  </a:lnTo>
                  <a:lnTo>
                    <a:pt x="8768" y="21415"/>
                  </a:lnTo>
                  <a:lnTo>
                    <a:pt x="9449" y="21600"/>
                  </a:lnTo>
                  <a:lnTo>
                    <a:pt x="12435" y="21600"/>
                  </a:lnTo>
                  <a:lnTo>
                    <a:pt x="14703" y="19022"/>
                  </a:lnTo>
                  <a:lnTo>
                    <a:pt x="21157" y="253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64" name="Google Shape;1064;p19"/>
            <p:cNvSpPr/>
            <p:nvPr/>
          </p:nvSpPr>
          <p:spPr>
            <a:xfrm>
              <a:off x="0" y="0"/>
              <a:ext cx="54799" cy="625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042" y="0"/>
                  </a:moveTo>
                  <a:lnTo>
                    <a:pt x="3989" y="52"/>
                  </a:lnTo>
                  <a:lnTo>
                    <a:pt x="761" y="1898"/>
                  </a:lnTo>
                  <a:lnTo>
                    <a:pt x="0" y="3454"/>
                  </a:lnTo>
                  <a:lnTo>
                    <a:pt x="4089" y="19733"/>
                  </a:lnTo>
                  <a:lnTo>
                    <a:pt x="5501" y="20908"/>
                  </a:lnTo>
                  <a:lnTo>
                    <a:pt x="9141" y="21600"/>
                  </a:lnTo>
                  <a:lnTo>
                    <a:pt x="10943" y="21122"/>
                  </a:lnTo>
                  <a:lnTo>
                    <a:pt x="12129" y="20018"/>
                  </a:lnTo>
                  <a:lnTo>
                    <a:pt x="21329" y="20018"/>
                  </a:lnTo>
                  <a:lnTo>
                    <a:pt x="21600" y="19671"/>
                  </a:lnTo>
                  <a:lnTo>
                    <a:pt x="16585" y="19671"/>
                  </a:lnTo>
                  <a:lnTo>
                    <a:pt x="16099" y="19597"/>
                  </a:lnTo>
                  <a:lnTo>
                    <a:pt x="15608" y="19531"/>
                  </a:lnTo>
                  <a:lnTo>
                    <a:pt x="15183" y="19308"/>
                  </a:lnTo>
                  <a:lnTo>
                    <a:pt x="14931" y="19014"/>
                  </a:lnTo>
                  <a:lnTo>
                    <a:pt x="8780" y="19014"/>
                  </a:lnTo>
                  <a:lnTo>
                    <a:pt x="7324" y="18738"/>
                  </a:lnTo>
                  <a:lnTo>
                    <a:pt x="6798" y="18295"/>
                  </a:lnTo>
                  <a:lnTo>
                    <a:pt x="3184" y="3923"/>
                  </a:lnTo>
                  <a:lnTo>
                    <a:pt x="3469" y="3344"/>
                  </a:lnTo>
                  <a:lnTo>
                    <a:pt x="4725" y="2621"/>
                  </a:lnTo>
                  <a:lnTo>
                    <a:pt x="5491" y="2608"/>
                  </a:lnTo>
                  <a:lnTo>
                    <a:pt x="11235" y="2608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65" name="Google Shape;1065;p19"/>
            <p:cNvSpPr/>
            <p:nvPr/>
          </p:nvSpPr>
          <p:spPr>
            <a:xfrm>
              <a:off x="13930" y="7555"/>
              <a:ext cx="47614" cy="494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610" y="0"/>
                  </a:moveTo>
                  <a:lnTo>
                    <a:pt x="0" y="0"/>
                  </a:lnTo>
                  <a:lnTo>
                    <a:pt x="17625" y="9726"/>
                  </a:lnTo>
                  <a:lnTo>
                    <a:pt x="17999" y="10425"/>
                  </a:lnTo>
                  <a:lnTo>
                    <a:pt x="17792" y="11968"/>
                  </a:lnTo>
                  <a:lnTo>
                    <a:pt x="17239" y="12562"/>
                  </a:lnTo>
                  <a:lnTo>
                    <a:pt x="12290" y="13982"/>
                  </a:lnTo>
                  <a:lnTo>
                    <a:pt x="15660" y="18304"/>
                  </a:lnTo>
                  <a:lnTo>
                    <a:pt x="12768" y="21600"/>
                  </a:lnTo>
                  <a:lnTo>
                    <a:pt x="18540" y="21600"/>
                  </a:lnTo>
                  <a:lnTo>
                    <a:pt x="18829" y="21195"/>
                  </a:lnTo>
                  <a:lnTo>
                    <a:pt x="19353" y="18543"/>
                  </a:lnTo>
                  <a:lnTo>
                    <a:pt x="19025" y="17206"/>
                  </a:lnTo>
                  <a:lnTo>
                    <a:pt x="17809" y="15647"/>
                  </a:lnTo>
                  <a:lnTo>
                    <a:pt x="19733" y="14975"/>
                  </a:lnTo>
                  <a:lnTo>
                    <a:pt x="21070" y="13444"/>
                  </a:lnTo>
                  <a:lnTo>
                    <a:pt x="21600" y="9604"/>
                  </a:lnTo>
                  <a:lnTo>
                    <a:pt x="20592" y="7723"/>
                  </a:lnTo>
                  <a:lnTo>
                    <a:pt x="661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66" name="Google Shape;1066;p19"/>
            <p:cNvSpPr/>
            <p:nvPr/>
          </p:nvSpPr>
          <p:spPr>
            <a:xfrm>
              <a:off x="22274" y="44214"/>
              <a:ext cx="15605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183" y="0"/>
                  </a:moveTo>
                  <a:lnTo>
                    <a:pt x="2497" y="20176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218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067" name="Google Shape;1067;p19"/>
          <p:cNvSpPr txBox="1"/>
          <p:nvPr/>
        </p:nvSpPr>
        <p:spPr>
          <a:xfrm>
            <a:off x="215899" y="2998398"/>
            <a:ext cx="3610299" cy="303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78739" marR="474980" lvl="0" indent="98424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منویی که باز شده است،</a:t>
            </a:r>
          </a:p>
          <a:p>
            <a:pPr marL="78739" marR="474980" lvl="0" indent="98424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گزینه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Record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انتخاب کنید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1068" name="Google Shape;1068;p19"/>
          <p:cNvSpPr/>
          <p:nvPr/>
        </p:nvSpPr>
        <p:spPr>
          <a:xfrm>
            <a:off x="1504696" y="3859047"/>
            <a:ext cx="560172" cy="205219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69" name="Google Shape;1069;p19"/>
          <p:cNvSpPr/>
          <p:nvPr/>
        </p:nvSpPr>
        <p:spPr>
          <a:xfrm>
            <a:off x="1504701" y="3859043"/>
            <a:ext cx="5601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45" y="5602"/>
                </a:lnTo>
                <a:lnTo>
                  <a:pt x="20648" y="2710"/>
                </a:lnTo>
                <a:lnTo>
                  <a:pt x="19614" y="747"/>
                </a:lnTo>
                <a:lnTo>
                  <a:pt x="18346" y="0"/>
                </a:lnTo>
                <a:lnTo>
                  <a:pt x="2776" y="9"/>
                </a:lnTo>
                <a:lnTo>
                  <a:pt x="1679" y="1068"/>
                </a:lnTo>
                <a:lnTo>
                  <a:pt x="798" y="3067"/>
                </a:lnTo>
                <a:lnTo>
                  <a:pt x="213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70" name="Google Shape;1070;p19"/>
          <p:cNvSpPr/>
          <p:nvPr/>
        </p:nvSpPr>
        <p:spPr>
          <a:xfrm>
            <a:off x="481957" y="2311680"/>
            <a:ext cx="224803" cy="504823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71" name="Google Shape;1071;p19"/>
          <p:cNvSpPr/>
          <p:nvPr/>
        </p:nvSpPr>
        <p:spPr>
          <a:xfrm>
            <a:off x="699574" y="4315409"/>
            <a:ext cx="158471" cy="355858"/>
          </a:xfrm>
          <a:prstGeom prst="rect">
            <a:avLst/>
          </a:prstGeom>
          <a:blipFill rotWithShape="1">
            <a:blip r:embed="rId1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72" name="Google Shape;1072;p19"/>
          <p:cNvSpPr txBox="1"/>
          <p:nvPr/>
        </p:nvSpPr>
        <p:spPr>
          <a:xfrm>
            <a:off x="-37444" y="5479473"/>
            <a:ext cx="4646888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27495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03B25-A56C-1B4E-B0B7-730E53749342}"/>
              </a:ext>
            </a:extLst>
          </p:cNvPr>
          <p:cNvSpPr txBox="1"/>
          <p:nvPr/>
        </p:nvSpPr>
        <p:spPr>
          <a:xfrm>
            <a:off x="3228937" y="4615395"/>
            <a:ext cx="1263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12700" algn="r" rtl="1"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صدای ضبط شده‌تان را از منو انتخاب کنید.</a:t>
            </a:r>
            <a:endParaRPr lang="en-US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110C22-0DBB-024A-A3FC-E446580F7A0E}"/>
              </a:ext>
            </a:extLst>
          </p:cNvPr>
          <p:cNvSpPr txBox="1"/>
          <p:nvPr/>
        </p:nvSpPr>
        <p:spPr>
          <a:xfrm>
            <a:off x="2076103" y="3885856"/>
            <a:ext cx="16212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بر روی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Tab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Code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 panose="02000000000000000000" pitchFamily="2" charset="0"/>
                <a:cs typeface="Vazir" panose="020B0603030804020204" pitchFamily="34" charset="-78"/>
                <a:sym typeface="Roboto Medium"/>
              </a:rPr>
              <a:t> کلیک کنید.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C3CB1F-5E24-BD42-AFF1-486CED79D231}"/>
              </a:ext>
            </a:extLst>
          </p:cNvPr>
          <p:cNvSpPr txBox="1"/>
          <p:nvPr/>
        </p:nvSpPr>
        <p:spPr>
          <a:xfrm>
            <a:off x="1818841" y="1345154"/>
            <a:ext cx="130761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Tab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Sound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کنید.</a:t>
            </a:r>
            <a:endParaRPr lang="en-US" sz="9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endParaRPr lang="en-US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2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8" name="Google Shape;1078;p20"/>
          <p:cNvSpPr txBox="1"/>
          <p:nvPr/>
        </p:nvSpPr>
        <p:spPr>
          <a:xfrm>
            <a:off x="698500" y="5927725"/>
            <a:ext cx="82803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79" name="Google Shape;1079;p2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0" name="Google Shape;1080;p2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1" name="Google Shape;1081;p2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2" name="Google Shape;1082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3" name="Google Shape;1083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4" name="Google Shape;1084;p20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5" name="Google Shape;1085;p20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6" name="Google Shape;1086;p20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7" name="Google Shape;1087;p20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8" name="Google Shape;1088;p20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9" name="Google Shape;1089;p20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0" name="Google Shape;1090;p20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91" name="Google Shape;1091;p20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1092" name="Google Shape;1092;p20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0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0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0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0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0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0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0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0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0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0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0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04" name="Google Shape;1104;p2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Roboto Black"/>
                <a:sym typeface="Roboto Black"/>
              </a:rPr>
              <a:t>6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1105" name="Google Shape;1105;p20"/>
          <p:cNvSpPr txBox="1">
            <a:spLocks noGrp="1"/>
          </p:cNvSpPr>
          <p:nvPr>
            <p:ph type="title"/>
          </p:nvPr>
        </p:nvSpPr>
        <p:spPr>
          <a:xfrm>
            <a:off x="242788" y="433114"/>
            <a:ext cx="4093203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حرکت به سمتی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06" name="Google Shape;1106;p20"/>
          <p:cNvSpPr txBox="1"/>
          <p:nvPr/>
        </p:nvSpPr>
        <p:spPr>
          <a:xfrm>
            <a:off x="709259" y="1263649"/>
            <a:ext cx="3162166" cy="374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بازیگرتان را بر روی استیج حرکت دهید.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07" name="Google Shape;1107;p20"/>
          <p:cNvSpPr/>
          <p:nvPr/>
        </p:nvSpPr>
        <p:spPr>
          <a:xfrm>
            <a:off x="1149349" y="1853933"/>
            <a:ext cx="2273289" cy="171458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8" name="Google Shape;1108;p20"/>
          <p:cNvSpPr/>
          <p:nvPr/>
        </p:nvSpPr>
        <p:spPr>
          <a:xfrm>
            <a:off x="1149350" y="1851698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9" name="Google Shape;1109;p20"/>
          <p:cNvSpPr/>
          <p:nvPr/>
        </p:nvSpPr>
        <p:spPr>
          <a:xfrm>
            <a:off x="1149349" y="3741906"/>
            <a:ext cx="2273289" cy="171204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0" name="Google Shape;1110;p20"/>
          <p:cNvSpPr/>
          <p:nvPr/>
        </p:nvSpPr>
        <p:spPr>
          <a:xfrm>
            <a:off x="1149350" y="3738397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2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6" name="Google Shape;1116;p21"/>
          <p:cNvSpPr txBox="1"/>
          <p:nvPr/>
        </p:nvSpPr>
        <p:spPr>
          <a:xfrm>
            <a:off x="711199" y="5949601"/>
            <a:ext cx="802642" cy="142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</a:endParaRPr>
          </a:p>
        </p:txBody>
      </p:sp>
      <p:sp>
        <p:nvSpPr>
          <p:cNvPr id="1117" name="Google Shape;1117;p21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8" name="Google Shape;1118;p21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9" name="Google Shape;1119;p21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0" name="Google Shape;1120;p21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1" name="Google Shape;1121;p21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2" name="Google Shape;1122;p21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3" name="Google Shape;1123;p21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4" name="Google Shape;1124;p21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5" name="Google Shape;1125;p21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6" name="Google Shape;1126;p21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7" name="Google Shape;1127;p21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8" name="Google Shape;1128;p21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9" name="Google Shape;1129;p21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1130" name="Google Shape;1130;p21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1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1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1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1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1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1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1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1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1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1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21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2" name="Google Shape;1142;p21"/>
          <p:cNvSpPr/>
          <p:nvPr/>
        </p:nvSpPr>
        <p:spPr>
          <a:xfrm>
            <a:off x="0" y="927100"/>
            <a:ext cx="4572000" cy="172720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3" name="Google Shape;1143;p2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p21"/>
          <p:cNvSpPr/>
          <p:nvPr/>
        </p:nvSpPr>
        <p:spPr>
          <a:xfrm>
            <a:off x="0" y="2654299"/>
            <a:ext cx="4572000" cy="1667473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p21"/>
          <p:cNvSpPr/>
          <p:nvPr/>
        </p:nvSpPr>
        <p:spPr>
          <a:xfrm>
            <a:off x="0" y="26416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" name="Google Shape;1146;p21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47" name="Google Shape;1147;p21"/>
          <p:cNvSpPr/>
          <p:nvPr/>
        </p:nvSpPr>
        <p:spPr>
          <a:xfrm>
            <a:off x="1491107" y="3103384"/>
            <a:ext cx="1589774" cy="92973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48" name="Google Shape;1148;p21"/>
          <p:cNvCxnSpPr/>
          <p:nvPr/>
        </p:nvCxnSpPr>
        <p:spPr>
          <a:xfrm>
            <a:off x="2425700" y="1529080"/>
            <a:ext cx="0" cy="964680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49" name="Google Shape;1149;p21"/>
          <p:cNvSpPr txBox="1"/>
          <p:nvPr/>
        </p:nvSpPr>
        <p:spPr>
          <a:xfrm>
            <a:off x="2599239" y="2145145"/>
            <a:ext cx="721055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6669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بازیگر را انتخاب کنید</a:t>
            </a:r>
            <a:r>
              <a:rPr lang="fa-IR" sz="900" b="0" i="0" u="none" strike="noStrike" cap="none" dirty="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.</a:t>
            </a:r>
            <a:endParaRPr lang="fa-IR" sz="900" b="0" i="0" u="none" strike="noStrike" cap="none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150" name="Google Shape;1150;p21"/>
          <p:cNvSpPr/>
          <p:nvPr/>
        </p:nvSpPr>
        <p:spPr>
          <a:xfrm>
            <a:off x="2734360" y="1681357"/>
            <a:ext cx="412396" cy="41239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1" name="Google Shape;1151;p21"/>
          <p:cNvSpPr/>
          <p:nvPr/>
        </p:nvSpPr>
        <p:spPr>
          <a:xfrm>
            <a:off x="2734360" y="16813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2" name="Google Shape;1152;p21"/>
          <p:cNvSpPr/>
          <p:nvPr/>
        </p:nvSpPr>
        <p:spPr>
          <a:xfrm>
            <a:off x="1412119" y="1635123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3" name="Google Shape;1153;p21"/>
          <p:cNvSpPr/>
          <p:nvPr/>
        </p:nvSpPr>
        <p:spPr>
          <a:xfrm>
            <a:off x="1412125" y="1643077"/>
            <a:ext cx="712458" cy="479297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4" name="Google Shape;1154;p21"/>
          <p:cNvSpPr/>
          <p:nvPr/>
        </p:nvSpPr>
        <p:spPr>
          <a:xfrm>
            <a:off x="1412119" y="1635123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5" name="Google Shape;1155;p21"/>
          <p:cNvSpPr txBox="1"/>
          <p:nvPr/>
        </p:nvSpPr>
        <p:spPr>
          <a:xfrm>
            <a:off x="1553776" y="2170578"/>
            <a:ext cx="42926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Mountain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56" name="Google Shape;1156;p21"/>
          <p:cNvSpPr txBox="1"/>
          <p:nvPr/>
        </p:nvSpPr>
        <p:spPr>
          <a:xfrm>
            <a:off x="411995" y="2148838"/>
            <a:ext cx="73337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7303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پس زمینه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57" name="Google Shape;1157;p21"/>
          <p:cNvSpPr/>
          <p:nvPr/>
        </p:nvSpPr>
        <p:spPr>
          <a:xfrm>
            <a:off x="573976" y="1681357"/>
            <a:ext cx="412395" cy="412390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8" name="Google Shape;1158;p21"/>
          <p:cNvSpPr/>
          <p:nvPr/>
        </p:nvSpPr>
        <p:spPr>
          <a:xfrm>
            <a:off x="573976" y="16813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9" name="Google Shape;1159;p21"/>
          <p:cNvSpPr/>
          <p:nvPr/>
        </p:nvSpPr>
        <p:spPr>
          <a:xfrm>
            <a:off x="3621404" y="1630401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0" name="Google Shape;1160;p21"/>
          <p:cNvSpPr/>
          <p:nvPr/>
        </p:nvSpPr>
        <p:spPr>
          <a:xfrm>
            <a:off x="3621404" y="1630401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1" name="Google Shape;1161;p21"/>
          <p:cNvSpPr txBox="1"/>
          <p:nvPr/>
        </p:nvSpPr>
        <p:spPr>
          <a:xfrm>
            <a:off x="3882673" y="2191255"/>
            <a:ext cx="1917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12700">
              <a:buClr>
                <a:srgbClr val="231F20"/>
              </a:buClr>
              <a:buSzPts val="800"/>
              <a:buFont typeface="Source Sans Pro"/>
              <a:buNone/>
              <a:defRPr sz="800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</a:defRPr>
            </a:lvl1pPr>
          </a:lstStyle>
          <a:p>
            <a:r>
              <a:rPr lang="en-US">
                <a:sym typeface="Source Sans Pro"/>
              </a:rPr>
              <a:t>Owl</a:t>
            </a:r>
            <a:endParaRPr/>
          </a:p>
        </p:txBody>
      </p:sp>
      <p:sp>
        <p:nvSpPr>
          <p:cNvPr id="1162" name="Google Shape;1162;p21"/>
          <p:cNvSpPr/>
          <p:nvPr/>
        </p:nvSpPr>
        <p:spPr>
          <a:xfrm>
            <a:off x="0" y="5080000"/>
            <a:ext cx="4572000" cy="132080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63" name="Google Shape;1163;p21"/>
          <p:cNvCxnSpPr/>
          <p:nvPr/>
        </p:nvCxnSpPr>
        <p:spPr>
          <a:xfrm>
            <a:off x="0" y="5092262"/>
            <a:ext cx="4572001" cy="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4" name="Google Shape;1164;p21"/>
          <p:cNvSpPr/>
          <p:nvPr/>
        </p:nvSpPr>
        <p:spPr>
          <a:xfrm>
            <a:off x="1041437" y="5514897"/>
            <a:ext cx="1194995" cy="640562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5" name="Google Shape;1165;p21"/>
          <p:cNvSpPr/>
          <p:nvPr/>
        </p:nvSpPr>
        <p:spPr>
          <a:xfrm>
            <a:off x="1041433" y="5514897"/>
            <a:ext cx="1194995" cy="64373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77" y="0"/>
                </a:moveTo>
                <a:lnTo>
                  <a:pt x="581" y="40"/>
                </a:lnTo>
                <a:lnTo>
                  <a:pt x="172" y="320"/>
                </a:lnTo>
                <a:lnTo>
                  <a:pt x="22" y="1079"/>
                </a:lnTo>
                <a:lnTo>
                  <a:pt x="0" y="2557"/>
                </a:lnTo>
                <a:lnTo>
                  <a:pt x="0" y="19043"/>
                </a:lnTo>
                <a:lnTo>
                  <a:pt x="22" y="20521"/>
                </a:lnTo>
                <a:lnTo>
                  <a:pt x="172" y="21280"/>
                </a:lnTo>
                <a:lnTo>
                  <a:pt x="581" y="21560"/>
                </a:lnTo>
                <a:lnTo>
                  <a:pt x="1377" y="21600"/>
                </a:lnTo>
                <a:lnTo>
                  <a:pt x="20223" y="21600"/>
                </a:lnTo>
                <a:lnTo>
                  <a:pt x="21019" y="21560"/>
                </a:lnTo>
                <a:lnTo>
                  <a:pt x="21428" y="21280"/>
                </a:lnTo>
                <a:lnTo>
                  <a:pt x="21578" y="20521"/>
                </a:lnTo>
                <a:lnTo>
                  <a:pt x="21600" y="19043"/>
                </a:lnTo>
                <a:lnTo>
                  <a:pt x="21600" y="2557"/>
                </a:lnTo>
                <a:lnTo>
                  <a:pt x="21578" y="1079"/>
                </a:lnTo>
                <a:lnTo>
                  <a:pt x="21428" y="320"/>
                </a:lnTo>
                <a:lnTo>
                  <a:pt x="21019" y="40"/>
                </a:lnTo>
                <a:lnTo>
                  <a:pt x="20223" y="0"/>
                </a:lnTo>
                <a:lnTo>
                  <a:pt x="1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6" name="Google Shape;1166;p21"/>
          <p:cNvSpPr/>
          <p:nvPr/>
        </p:nvSpPr>
        <p:spPr>
          <a:xfrm>
            <a:off x="314324" y="5514897"/>
            <a:ext cx="643739" cy="643738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7" name="Google Shape;1167;p21"/>
          <p:cNvSpPr/>
          <p:nvPr/>
        </p:nvSpPr>
        <p:spPr>
          <a:xfrm>
            <a:off x="314324" y="5514897"/>
            <a:ext cx="643739" cy="64373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557" y="0"/>
                </a:moveTo>
                <a:lnTo>
                  <a:pt x="1079" y="40"/>
                </a:lnTo>
                <a:lnTo>
                  <a:pt x="320" y="320"/>
                </a:lnTo>
                <a:lnTo>
                  <a:pt x="40" y="1079"/>
                </a:lnTo>
                <a:lnTo>
                  <a:pt x="0" y="2557"/>
                </a:lnTo>
                <a:lnTo>
                  <a:pt x="0" y="19043"/>
                </a:lnTo>
                <a:lnTo>
                  <a:pt x="40" y="20521"/>
                </a:lnTo>
                <a:lnTo>
                  <a:pt x="320" y="21280"/>
                </a:lnTo>
                <a:lnTo>
                  <a:pt x="1079" y="21560"/>
                </a:lnTo>
                <a:lnTo>
                  <a:pt x="2557" y="21600"/>
                </a:lnTo>
                <a:lnTo>
                  <a:pt x="19043" y="21600"/>
                </a:lnTo>
                <a:lnTo>
                  <a:pt x="20521" y="21560"/>
                </a:lnTo>
                <a:lnTo>
                  <a:pt x="21280" y="21280"/>
                </a:lnTo>
                <a:lnTo>
                  <a:pt x="21560" y="20521"/>
                </a:lnTo>
                <a:lnTo>
                  <a:pt x="21600" y="19043"/>
                </a:lnTo>
                <a:lnTo>
                  <a:pt x="21600" y="2557"/>
                </a:lnTo>
                <a:lnTo>
                  <a:pt x="21560" y="1079"/>
                </a:lnTo>
                <a:lnTo>
                  <a:pt x="21280" y="320"/>
                </a:lnTo>
                <a:lnTo>
                  <a:pt x="20521" y="40"/>
                </a:lnTo>
                <a:lnTo>
                  <a:pt x="19043" y="0"/>
                </a:lnTo>
                <a:lnTo>
                  <a:pt x="255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8" name="Google Shape;1168;p21"/>
          <p:cNvSpPr txBox="1"/>
          <p:nvPr/>
        </p:nvSpPr>
        <p:spPr>
          <a:xfrm>
            <a:off x="2585719" y="5544241"/>
            <a:ext cx="1689735" cy="40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وقتی که یک استپرایت را جابجا می‌کنید، اعداد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x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و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y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در قسمت بلاک‌ها به روزرسانی می‌شود.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69" name="Google Shape;1169;p21"/>
          <p:cNvSpPr/>
          <p:nvPr/>
        </p:nvSpPr>
        <p:spPr>
          <a:xfrm>
            <a:off x="1909786" y="5625946"/>
            <a:ext cx="429044" cy="4104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585" y="0"/>
                </a:lnTo>
                <a:lnTo>
                  <a:pt x="21600" y="21600"/>
                </a:lnTo>
                <a:lnTo>
                  <a:pt x="15539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0" name="Google Shape;1170;p21"/>
          <p:cNvCxnSpPr/>
          <p:nvPr/>
        </p:nvCxnSpPr>
        <p:spPr>
          <a:xfrm>
            <a:off x="2343111" y="5774714"/>
            <a:ext cx="214376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1" name="Google Shape;1171;p21"/>
          <p:cNvSpPr/>
          <p:nvPr/>
        </p:nvSpPr>
        <p:spPr>
          <a:xfrm>
            <a:off x="3835399" y="1672787"/>
            <a:ext cx="292317" cy="499491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2" name="Google Shape;1172;p21"/>
          <p:cNvSpPr/>
          <p:nvPr/>
        </p:nvSpPr>
        <p:spPr>
          <a:xfrm>
            <a:off x="534981" y="3227428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3" name="Google Shape;1173;p21"/>
          <p:cNvSpPr/>
          <p:nvPr/>
        </p:nvSpPr>
        <p:spPr>
          <a:xfrm>
            <a:off x="534981" y="3227428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4" name="Google Shape;1174;p21"/>
          <p:cNvSpPr txBox="1"/>
          <p:nvPr/>
        </p:nvSpPr>
        <p:spPr>
          <a:xfrm>
            <a:off x="703613" y="3579905"/>
            <a:ext cx="15049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Source Sans Pro"/>
                <a:cs typeface="Source Sans Pro"/>
                <a:sym typeface="Source Sans Pro"/>
              </a:rPr>
              <a:t>Owl</a:t>
            </a:r>
            <a:endParaRPr>
              <a:latin typeface="vazir" panose="020B0603030804020204" pitchFamily="34" charset="-78"/>
            </a:endParaRPr>
          </a:p>
        </p:txBody>
      </p:sp>
      <p:sp>
        <p:nvSpPr>
          <p:cNvPr id="1175" name="Google Shape;1175;p21"/>
          <p:cNvSpPr/>
          <p:nvPr/>
        </p:nvSpPr>
        <p:spPr>
          <a:xfrm>
            <a:off x="692956" y="3256002"/>
            <a:ext cx="187306" cy="320063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6" name="Google Shape;1176;p21"/>
          <p:cNvSpPr txBox="1">
            <a:spLocks noGrp="1"/>
          </p:cNvSpPr>
          <p:nvPr>
            <p:ph type="title"/>
          </p:nvPr>
        </p:nvSpPr>
        <p:spPr>
          <a:xfrm>
            <a:off x="215899" y="232516"/>
            <a:ext cx="4226989" cy="582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>
              <a:lnSpc>
                <a:spcPct val="116666"/>
              </a:lnSpc>
              <a:buSzPts val="24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حرکت به سمتی</a:t>
            </a:r>
            <a:br>
              <a:rPr lang="en-US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sz="1000" b="0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scratch</a:t>
            </a:r>
            <a:r>
              <a:rPr lang="en-US" sz="1000" b="0" dirty="0" err="1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.mit.edu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1177" name="Google Shape;1177;p21"/>
          <p:cNvSpPr/>
          <p:nvPr/>
        </p:nvSpPr>
        <p:spPr>
          <a:xfrm>
            <a:off x="0" y="4321771"/>
            <a:ext cx="4572000" cy="770053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8" name="Google Shape;1178;p21"/>
          <p:cNvSpPr/>
          <p:nvPr/>
        </p:nvSpPr>
        <p:spPr>
          <a:xfrm>
            <a:off x="0" y="5079122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9" name="Google Shape;1179;p21"/>
          <p:cNvSpPr/>
          <p:nvPr/>
        </p:nvSpPr>
        <p:spPr>
          <a:xfrm>
            <a:off x="0" y="4309071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0" name="Google Shape;1180;p21"/>
          <p:cNvSpPr txBox="1"/>
          <p:nvPr/>
        </p:nvSpPr>
        <p:spPr>
          <a:xfrm>
            <a:off x="986371" y="4758967"/>
            <a:ext cx="1656595" cy="248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پرچم سبز را برای شروع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81" name="Google Shape;1181;p21"/>
          <p:cNvSpPr/>
          <p:nvPr/>
        </p:nvSpPr>
        <p:spPr>
          <a:xfrm>
            <a:off x="2859790" y="4676775"/>
            <a:ext cx="469386" cy="265175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2" name="Google Shape;1182;p21"/>
          <p:cNvSpPr/>
          <p:nvPr/>
        </p:nvSpPr>
        <p:spPr>
          <a:xfrm>
            <a:off x="2859790" y="4676774"/>
            <a:ext cx="469393" cy="2651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1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1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83" name="Google Shape;1183;p21"/>
          <p:cNvCxnSpPr/>
          <p:nvPr/>
        </p:nvCxnSpPr>
        <p:spPr>
          <a:xfrm>
            <a:off x="2652135" y="4809363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4" name="Google Shape;1184;p21"/>
          <p:cNvSpPr txBox="1"/>
          <p:nvPr/>
        </p:nvSpPr>
        <p:spPr>
          <a:xfrm>
            <a:off x="-71594" y="2767406"/>
            <a:ext cx="4715188" cy="59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1185" name="Google Shape;1185;p21"/>
          <p:cNvSpPr txBox="1"/>
          <p:nvPr/>
        </p:nvSpPr>
        <p:spPr>
          <a:xfrm>
            <a:off x="-37444" y="4384972"/>
            <a:ext cx="4646888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27495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86" name="Google Shape;1186;p21"/>
          <p:cNvSpPr txBox="1"/>
          <p:nvPr/>
        </p:nvSpPr>
        <p:spPr>
          <a:xfrm>
            <a:off x="-17780" y="5167287"/>
            <a:ext cx="4607560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21209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نکته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22"/>
          <p:cNvSpPr txBox="1"/>
          <p:nvPr/>
        </p:nvSpPr>
        <p:spPr>
          <a:xfrm>
            <a:off x="698500" y="5927725"/>
            <a:ext cx="82803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92" name="Google Shape;1192;p2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3" name="Google Shape;1193;p2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4" name="Google Shape;1194;p2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5" name="Google Shape;1195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6" name="Google Shape;1196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7" name="Google Shape;1197;p22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8" name="Google Shape;1198;p22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Roboto Black"/>
                <a:sym typeface="Roboto Black"/>
              </a:rPr>
              <a:t>7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1199" name="Google Shape;1199;p22"/>
          <p:cNvSpPr txBox="1"/>
          <p:nvPr/>
        </p:nvSpPr>
        <p:spPr>
          <a:xfrm>
            <a:off x="1131600" y="1263649"/>
            <a:ext cx="2309497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بازیگرتان در صحنه وارد می‌شود.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00" name="Google Shape;1200;p22"/>
          <p:cNvSpPr/>
          <p:nvPr/>
        </p:nvSpPr>
        <p:spPr>
          <a:xfrm>
            <a:off x="1149349" y="1851698"/>
            <a:ext cx="2273289" cy="171907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1" name="Google Shape;1201;p22"/>
          <p:cNvSpPr/>
          <p:nvPr/>
        </p:nvSpPr>
        <p:spPr>
          <a:xfrm>
            <a:off x="1149350" y="1851698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2" name="Google Shape;1202;p22"/>
          <p:cNvSpPr/>
          <p:nvPr/>
        </p:nvSpPr>
        <p:spPr>
          <a:xfrm>
            <a:off x="1149349" y="3738397"/>
            <a:ext cx="2273289" cy="171907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3" name="Google Shape;1203;p22"/>
          <p:cNvSpPr/>
          <p:nvPr/>
        </p:nvSpPr>
        <p:spPr>
          <a:xfrm>
            <a:off x="1149350" y="3738397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4" name="Google Shape;1204;p22"/>
          <p:cNvSpPr txBox="1">
            <a:spLocks noGrp="1"/>
          </p:cNvSpPr>
          <p:nvPr>
            <p:ph type="title" idx="4294967295"/>
          </p:nvPr>
        </p:nvSpPr>
        <p:spPr>
          <a:xfrm>
            <a:off x="215900" y="441882"/>
            <a:ext cx="4353174" cy="52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1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قدم زدن روی صحنه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2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0" name="Google Shape;1210;p23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1" name="Google Shape;1211;p23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2" name="Google Shape;1212;p23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3" name="Google Shape;1213;p23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4" name="Google Shape;1214;p23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5" name="Google Shape;1215;p23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16" name="Google Shape;1216;p23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1217" name="Google Shape;1217;p23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23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23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23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23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23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23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23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23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23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9" name="Google Shape;1229;p23"/>
          <p:cNvSpPr txBox="1"/>
          <p:nvPr/>
        </p:nvSpPr>
        <p:spPr>
          <a:xfrm>
            <a:off x="711199" y="5873401"/>
            <a:ext cx="802642" cy="142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</a:endParaRPr>
          </a:p>
        </p:txBody>
      </p:sp>
      <p:sp>
        <p:nvSpPr>
          <p:cNvPr id="1230" name="Google Shape;1230;p23"/>
          <p:cNvSpPr/>
          <p:nvPr/>
        </p:nvSpPr>
        <p:spPr>
          <a:xfrm>
            <a:off x="2133600" y="57912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1" name="Google Shape;1231;p23"/>
          <p:cNvSpPr/>
          <p:nvPr/>
        </p:nvSpPr>
        <p:spPr>
          <a:xfrm>
            <a:off x="3165763" y="5813885"/>
            <a:ext cx="694903" cy="25942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2" name="Google Shape;1232;p23"/>
          <p:cNvSpPr/>
          <p:nvPr/>
        </p:nvSpPr>
        <p:spPr>
          <a:xfrm>
            <a:off x="0" y="927100"/>
            <a:ext cx="4572000" cy="1762125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3" name="Google Shape;1233;p2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34" name="Google Shape;1234;p23"/>
          <p:cNvCxnSpPr/>
          <p:nvPr/>
        </p:nvCxnSpPr>
        <p:spPr>
          <a:xfrm>
            <a:off x="2298700" y="1452880"/>
            <a:ext cx="0" cy="964680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35" name="Google Shape;1235;p23"/>
          <p:cNvSpPr/>
          <p:nvPr/>
        </p:nvSpPr>
        <p:spPr>
          <a:xfrm>
            <a:off x="1412119" y="15589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6" name="Google Shape;1236;p23"/>
          <p:cNvSpPr/>
          <p:nvPr/>
        </p:nvSpPr>
        <p:spPr>
          <a:xfrm>
            <a:off x="1412125" y="1566878"/>
            <a:ext cx="712458" cy="47929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7" name="Google Shape;1237;p23"/>
          <p:cNvSpPr/>
          <p:nvPr/>
        </p:nvSpPr>
        <p:spPr>
          <a:xfrm>
            <a:off x="1412119" y="15589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8" name="Google Shape;1238;p23"/>
          <p:cNvSpPr txBox="1"/>
          <p:nvPr/>
        </p:nvSpPr>
        <p:spPr>
          <a:xfrm>
            <a:off x="1476237" y="2107731"/>
            <a:ext cx="584338" cy="100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Source Sans Pro"/>
                <a:cs typeface="Source Sans Pro"/>
                <a:sym typeface="Source Sans Pro"/>
              </a:rPr>
              <a:t>Mountain</a:t>
            </a:r>
            <a:endParaRPr>
              <a:latin typeface="vazir" panose="020B0603030804020204" pitchFamily="34" charset="-78"/>
            </a:endParaRPr>
          </a:p>
        </p:txBody>
      </p:sp>
      <p:sp>
        <p:nvSpPr>
          <p:cNvPr id="1239" name="Google Shape;1239;p23"/>
          <p:cNvSpPr txBox="1"/>
          <p:nvPr/>
        </p:nvSpPr>
        <p:spPr>
          <a:xfrm>
            <a:off x="381268" y="2068945"/>
            <a:ext cx="817977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7303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پس زمینه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40" name="Google Shape;1240;p23"/>
          <p:cNvSpPr/>
          <p:nvPr/>
        </p:nvSpPr>
        <p:spPr>
          <a:xfrm>
            <a:off x="573976" y="1605158"/>
            <a:ext cx="412395" cy="41239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1" name="Google Shape;1241;p23"/>
          <p:cNvSpPr/>
          <p:nvPr/>
        </p:nvSpPr>
        <p:spPr>
          <a:xfrm>
            <a:off x="573976" y="16051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2" name="Google Shape;1242;p23"/>
          <p:cNvSpPr/>
          <p:nvPr/>
        </p:nvSpPr>
        <p:spPr>
          <a:xfrm>
            <a:off x="0" y="2689224"/>
            <a:ext cx="4572000" cy="211793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243" name="Google Shape;1243;p23"/>
          <p:cNvSpPr/>
          <p:nvPr/>
        </p:nvSpPr>
        <p:spPr>
          <a:xfrm>
            <a:off x="0" y="2676525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244" name="Google Shape;1244;p23"/>
          <p:cNvSpPr txBox="1"/>
          <p:nvPr/>
        </p:nvSpPr>
        <p:spPr>
          <a:xfrm>
            <a:off x="1" y="2806722"/>
            <a:ext cx="4572000" cy="334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45" name="Google Shape;1245;p23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46" name="Google Shape;1246;p23"/>
          <p:cNvSpPr/>
          <p:nvPr/>
        </p:nvSpPr>
        <p:spPr>
          <a:xfrm>
            <a:off x="1473163" y="3130119"/>
            <a:ext cx="1524061" cy="13462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247" name="Google Shape;1247;p23"/>
          <p:cNvSpPr txBox="1"/>
          <p:nvPr/>
        </p:nvSpPr>
        <p:spPr>
          <a:xfrm>
            <a:off x="2421233" y="2068945"/>
            <a:ext cx="1049834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6669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بازیگر را </a:t>
            </a:r>
          </a:p>
          <a:p>
            <a:pPr marL="0" marR="5080" lvl="0" indent="26669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48" name="Google Shape;1248;p23"/>
          <p:cNvSpPr/>
          <p:nvPr/>
        </p:nvSpPr>
        <p:spPr>
          <a:xfrm>
            <a:off x="2733981" y="1605158"/>
            <a:ext cx="412395" cy="412395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9" name="Google Shape;1249;p23"/>
          <p:cNvSpPr/>
          <p:nvPr/>
        </p:nvSpPr>
        <p:spPr>
          <a:xfrm>
            <a:off x="2733981" y="16051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0" name="Google Shape;1250;p23"/>
          <p:cNvSpPr/>
          <p:nvPr/>
        </p:nvSpPr>
        <p:spPr>
          <a:xfrm>
            <a:off x="3621404" y="1554200"/>
            <a:ext cx="712471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1" name="Google Shape;1251;p23"/>
          <p:cNvSpPr/>
          <p:nvPr/>
        </p:nvSpPr>
        <p:spPr>
          <a:xfrm>
            <a:off x="3621404" y="1554200"/>
            <a:ext cx="712471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2" name="Google Shape;1252;p23"/>
          <p:cNvSpPr txBox="1"/>
          <p:nvPr/>
        </p:nvSpPr>
        <p:spPr>
          <a:xfrm>
            <a:off x="3759649" y="2098285"/>
            <a:ext cx="437418" cy="109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Source Sans Pro"/>
                <a:cs typeface="Source Sans Pro"/>
                <a:sym typeface="Source Sans Pro"/>
              </a:rPr>
              <a:t>Dragon</a:t>
            </a:r>
            <a:endParaRPr>
              <a:latin typeface="vazir" panose="020B0603030804020204" pitchFamily="34" charset="-78"/>
            </a:endParaRPr>
          </a:p>
        </p:txBody>
      </p:sp>
      <p:sp>
        <p:nvSpPr>
          <p:cNvPr id="1253" name="Google Shape;1253;p23"/>
          <p:cNvSpPr/>
          <p:nvPr/>
        </p:nvSpPr>
        <p:spPr>
          <a:xfrm>
            <a:off x="1994149" y="3622878"/>
            <a:ext cx="607734" cy="1397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4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254" name="Google Shape;1254;p23"/>
          <p:cNvSpPr/>
          <p:nvPr/>
        </p:nvSpPr>
        <p:spPr>
          <a:xfrm>
            <a:off x="0" y="4807153"/>
            <a:ext cx="4572000" cy="1593647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5" name="Google Shape;1255;p23"/>
          <p:cNvSpPr/>
          <p:nvPr/>
        </p:nvSpPr>
        <p:spPr>
          <a:xfrm>
            <a:off x="0" y="4794453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256" name="Google Shape;1256;p23"/>
          <p:cNvSpPr txBox="1"/>
          <p:nvPr/>
        </p:nvSpPr>
        <p:spPr>
          <a:xfrm>
            <a:off x="2105548" y="4915558"/>
            <a:ext cx="373381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نکته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57" name="Google Shape;1257;p23"/>
          <p:cNvSpPr/>
          <p:nvPr/>
        </p:nvSpPr>
        <p:spPr>
          <a:xfrm>
            <a:off x="238125" y="5573164"/>
            <a:ext cx="1731986" cy="513309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8" name="Google Shape;1258;p23"/>
          <p:cNvSpPr/>
          <p:nvPr/>
        </p:nvSpPr>
        <p:spPr>
          <a:xfrm>
            <a:off x="238124" y="5573164"/>
            <a:ext cx="1731988" cy="5133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950" y="0"/>
                </a:moveTo>
                <a:lnTo>
                  <a:pt x="401" y="50"/>
                </a:lnTo>
                <a:lnTo>
                  <a:pt x="119" y="401"/>
                </a:lnTo>
                <a:lnTo>
                  <a:pt x="15" y="1353"/>
                </a:lnTo>
                <a:lnTo>
                  <a:pt x="0" y="3206"/>
                </a:lnTo>
                <a:lnTo>
                  <a:pt x="0" y="18394"/>
                </a:lnTo>
                <a:lnTo>
                  <a:pt x="15" y="20247"/>
                </a:lnTo>
                <a:lnTo>
                  <a:pt x="119" y="21199"/>
                </a:lnTo>
                <a:lnTo>
                  <a:pt x="401" y="21550"/>
                </a:lnTo>
                <a:lnTo>
                  <a:pt x="950" y="21600"/>
                </a:lnTo>
                <a:lnTo>
                  <a:pt x="20650" y="21600"/>
                </a:lnTo>
                <a:lnTo>
                  <a:pt x="21199" y="21550"/>
                </a:lnTo>
                <a:lnTo>
                  <a:pt x="21481" y="21199"/>
                </a:lnTo>
                <a:lnTo>
                  <a:pt x="21585" y="20247"/>
                </a:lnTo>
                <a:lnTo>
                  <a:pt x="21600" y="18394"/>
                </a:lnTo>
                <a:lnTo>
                  <a:pt x="21600" y="3206"/>
                </a:lnTo>
                <a:lnTo>
                  <a:pt x="21585" y="1353"/>
                </a:lnTo>
                <a:lnTo>
                  <a:pt x="21481" y="401"/>
                </a:lnTo>
                <a:lnTo>
                  <a:pt x="21199" y="50"/>
                </a:lnTo>
                <a:lnTo>
                  <a:pt x="20650" y="0"/>
                </a:lnTo>
                <a:lnTo>
                  <a:pt x="95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9" name="Google Shape;1259;p23"/>
          <p:cNvSpPr txBox="1"/>
          <p:nvPr/>
        </p:nvSpPr>
        <p:spPr>
          <a:xfrm>
            <a:off x="255228" y="5181803"/>
            <a:ext cx="1878964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اندازه یک اسپرایت را با تایپ عددی بزرگتر و یا کوچکتر تغییر دهید.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1260" name="Google Shape;1260;p23"/>
          <p:cNvCxnSpPr/>
          <p:nvPr/>
        </p:nvCxnSpPr>
        <p:spPr>
          <a:xfrm rot="10800000" flipH="1">
            <a:off x="1374251" y="5527878"/>
            <a:ext cx="1" cy="395226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61" name="Google Shape;1261;p23"/>
          <p:cNvSpPr/>
          <p:nvPr/>
        </p:nvSpPr>
        <p:spPr>
          <a:xfrm>
            <a:off x="2231071" y="5867577"/>
            <a:ext cx="590932" cy="218899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2" name="Google Shape;1262;p23"/>
          <p:cNvSpPr/>
          <p:nvPr/>
        </p:nvSpPr>
        <p:spPr>
          <a:xfrm>
            <a:off x="2231071" y="5867579"/>
            <a:ext cx="590932" cy="2188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785" y="0"/>
                </a:moveTo>
                <a:lnTo>
                  <a:pt x="1175" y="117"/>
                </a:lnTo>
                <a:lnTo>
                  <a:pt x="348" y="940"/>
                </a:lnTo>
                <a:lnTo>
                  <a:pt x="43" y="3172"/>
                </a:lnTo>
                <a:lnTo>
                  <a:pt x="0" y="7519"/>
                </a:lnTo>
                <a:lnTo>
                  <a:pt x="0" y="14081"/>
                </a:lnTo>
                <a:lnTo>
                  <a:pt x="43" y="18428"/>
                </a:lnTo>
                <a:lnTo>
                  <a:pt x="348" y="20660"/>
                </a:lnTo>
                <a:lnTo>
                  <a:pt x="1175" y="21482"/>
                </a:lnTo>
                <a:lnTo>
                  <a:pt x="2785" y="21600"/>
                </a:lnTo>
                <a:lnTo>
                  <a:pt x="18815" y="21600"/>
                </a:lnTo>
                <a:lnTo>
                  <a:pt x="20425" y="21482"/>
                </a:lnTo>
                <a:lnTo>
                  <a:pt x="21252" y="20660"/>
                </a:lnTo>
                <a:lnTo>
                  <a:pt x="21556" y="18428"/>
                </a:lnTo>
                <a:lnTo>
                  <a:pt x="21600" y="14081"/>
                </a:lnTo>
                <a:lnTo>
                  <a:pt x="21600" y="7519"/>
                </a:lnTo>
                <a:lnTo>
                  <a:pt x="21556" y="3172"/>
                </a:lnTo>
                <a:lnTo>
                  <a:pt x="21252" y="940"/>
                </a:lnTo>
                <a:lnTo>
                  <a:pt x="20425" y="117"/>
                </a:lnTo>
                <a:lnTo>
                  <a:pt x="18815" y="0"/>
                </a:lnTo>
                <a:lnTo>
                  <a:pt x="278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3" name="Google Shape;1263;p23"/>
          <p:cNvSpPr/>
          <p:nvPr/>
        </p:nvSpPr>
        <p:spPr>
          <a:xfrm>
            <a:off x="2970720" y="5867577"/>
            <a:ext cx="590932" cy="218899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4" name="Google Shape;1264;p23"/>
          <p:cNvSpPr/>
          <p:nvPr/>
        </p:nvSpPr>
        <p:spPr>
          <a:xfrm>
            <a:off x="2970720" y="5867579"/>
            <a:ext cx="590932" cy="2188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785" y="0"/>
                </a:moveTo>
                <a:lnTo>
                  <a:pt x="1175" y="117"/>
                </a:lnTo>
                <a:lnTo>
                  <a:pt x="348" y="940"/>
                </a:lnTo>
                <a:lnTo>
                  <a:pt x="43" y="3172"/>
                </a:lnTo>
                <a:lnTo>
                  <a:pt x="0" y="7519"/>
                </a:lnTo>
                <a:lnTo>
                  <a:pt x="0" y="14081"/>
                </a:lnTo>
                <a:lnTo>
                  <a:pt x="43" y="18428"/>
                </a:lnTo>
                <a:lnTo>
                  <a:pt x="348" y="20660"/>
                </a:lnTo>
                <a:lnTo>
                  <a:pt x="1175" y="21482"/>
                </a:lnTo>
                <a:lnTo>
                  <a:pt x="2785" y="21600"/>
                </a:lnTo>
                <a:lnTo>
                  <a:pt x="18815" y="21600"/>
                </a:lnTo>
                <a:lnTo>
                  <a:pt x="20425" y="21482"/>
                </a:lnTo>
                <a:lnTo>
                  <a:pt x="21252" y="20660"/>
                </a:lnTo>
                <a:lnTo>
                  <a:pt x="21556" y="18428"/>
                </a:lnTo>
                <a:lnTo>
                  <a:pt x="21600" y="14081"/>
                </a:lnTo>
                <a:lnTo>
                  <a:pt x="21600" y="7519"/>
                </a:lnTo>
                <a:lnTo>
                  <a:pt x="21556" y="3172"/>
                </a:lnTo>
                <a:lnTo>
                  <a:pt x="21252" y="940"/>
                </a:lnTo>
                <a:lnTo>
                  <a:pt x="20425" y="117"/>
                </a:lnTo>
                <a:lnTo>
                  <a:pt x="18815" y="0"/>
                </a:lnTo>
                <a:lnTo>
                  <a:pt x="278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5" name="Google Shape;1265;p23"/>
          <p:cNvSpPr/>
          <p:nvPr/>
        </p:nvSpPr>
        <p:spPr>
          <a:xfrm>
            <a:off x="3707903" y="5867577"/>
            <a:ext cx="590931" cy="218899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6" name="Google Shape;1266;p23"/>
          <p:cNvSpPr/>
          <p:nvPr/>
        </p:nvSpPr>
        <p:spPr>
          <a:xfrm>
            <a:off x="3707903" y="5867579"/>
            <a:ext cx="590932" cy="2188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785" y="0"/>
                </a:moveTo>
                <a:lnTo>
                  <a:pt x="1175" y="117"/>
                </a:lnTo>
                <a:lnTo>
                  <a:pt x="348" y="940"/>
                </a:lnTo>
                <a:lnTo>
                  <a:pt x="43" y="3172"/>
                </a:lnTo>
                <a:lnTo>
                  <a:pt x="0" y="7519"/>
                </a:lnTo>
                <a:lnTo>
                  <a:pt x="0" y="14081"/>
                </a:lnTo>
                <a:lnTo>
                  <a:pt x="43" y="18428"/>
                </a:lnTo>
                <a:lnTo>
                  <a:pt x="348" y="20660"/>
                </a:lnTo>
                <a:lnTo>
                  <a:pt x="1175" y="21482"/>
                </a:lnTo>
                <a:lnTo>
                  <a:pt x="2785" y="21600"/>
                </a:lnTo>
                <a:lnTo>
                  <a:pt x="18815" y="21600"/>
                </a:lnTo>
                <a:lnTo>
                  <a:pt x="20425" y="21482"/>
                </a:lnTo>
                <a:lnTo>
                  <a:pt x="21252" y="20660"/>
                </a:lnTo>
                <a:lnTo>
                  <a:pt x="21556" y="18428"/>
                </a:lnTo>
                <a:lnTo>
                  <a:pt x="21600" y="14081"/>
                </a:lnTo>
                <a:lnTo>
                  <a:pt x="21600" y="7519"/>
                </a:lnTo>
                <a:lnTo>
                  <a:pt x="21556" y="3172"/>
                </a:lnTo>
                <a:lnTo>
                  <a:pt x="21252" y="940"/>
                </a:lnTo>
                <a:lnTo>
                  <a:pt x="20425" y="117"/>
                </a:lnTo>
                <a:lnTo>
                  <a:pt x="18815" y="0"/>
                </a:lnTo>
                <a:lnTo>
                  <a:pt x="278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7" name="Google Shape;1267;p23"/>
          <p:cNvSpPr/>
          <p:nvPr/>
        </p:nvSpPr>
        <p:spPr>
          <a:xfrm>
            <a:off x="3055561" y="5483057"/>
            <a:ext cx="420518" cy="344171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8" name="Google Shape;1268;p23"/>
          <p:cNvSpPr/>
          <p:nvPr/>
        </p:nvSpPr>
        <p:spPr>
          <a:xfrm>
            <a:off x="3648130" y="5310337"/>
            <a:ext cx="630916" cy="516891"/>
          </a:xfrm>
          <a:prstGeom prst="rect">
            <a:avLst/>
          </a:prstGeom>
          <a:blipFill rotWithShape="1">
            <a:blip r:embed="rId1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9" name="Google Shape;1269;p23"/>
          <p:cNvSpPr/>
          <p:nvPr/>
        </p:nvSpPr>
        <p:spPr>
          <a:xfrm>
            <a:off x="2421233" y="5655778"/>
            <a:ext cx="210297" cy="171451"/>
          </a:xfrm>
          <a:prstGeom prst="rect">
            <a:avLst/>
          </a:prstGeom>
          <a:blipFill rotWithShape="1">
            <a:blip r:embed="rId1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0" name="Google Shape;1270;p23"/>
          <p:cNvSpPr/>
          <p:nvPr/>
        </p:nvSpPr>
        <p:spPr>
          <a:xfrm>
            <a:off x="526947" y="3256002"/>
            <a:ext cx="506451" cy="506451"/>
          </a:xfrm>
          <a:prstGeom prst="rect">
            <a:avLst/>
          </a:prstGeom>
          <a:blipFill rotWithShape="1">
            <a:blip r:embed="rId1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271" name="Google Shape;1271;p23"/>
          <p:cNvSpPr txBox="1"/>
          <p:nvPr/>
        </p:nvSpPr>
        <p:spPr>
          <a:xfrm>
            <a:off x="652373" y="3618005"/>
            <a:ext cx="255905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Source Sans Pro"/>
                <a:cs typeface="Source Sans Pro"/>
                <a:sym typeface="Source Sans Pro"/>
              </a:rPr>
              <a:t>Dragon</a:t>
            </a:r>
            <a:endParaRPr>
              <a:latin typeface="vazir" panose="020B0603030804020204" pitchFamily="34" charset="-78"/>
            </a:endParaRPr>
          </a:p>
        </p:txBody>
      </p:sp>
      <p:sp>
        <p:nvSpPr>
          <p:cNvPr id="1272" name="Google Shape;1272;p23"/>
          <p:cNvSpPr txBox="1">
            <a:spLocks noGrp="1"/>
          </p:cNvSpPr>
          <p:nvPr>
            <p:ph type="title"/>
          </p:nvPr>
        </p:nvSpPr>
        <p:spPr>
          <a:xfrm>
            <a:off x="215899" y="262390"/>
            <a:ext cx="4226989" cy="516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>
              <a:lnSpc>
                <a:spcPct val="112500"/>
              </a:lnSpc>
              <a:buSzPts val="24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قدم زدن روی صحنه</a:t>
            </a:r>
            <a:br>
              <a:rPr lang="en-US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sz="1000" b="0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scratch</a:t>
            </a:r>
            <a:r>
              <a:rPr lang="en-US" sz="1000" b="0" dirty="0" err="1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.mit.edu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1273" name="Google Shape;1273;p23"/>
          <p:cNvSpPr txBox="1"/>
          <p:nvPr/>
        </p:nvSpPr>
        <p:spPr>
          <a:xfrm>
            <a:off x="1812424" y="4495613"/>
            <a:ext cx="2630463" cy="173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این عدد را تغییر دهید تا حرکت آرام‌تر و یا سریعتر شود.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74" name="Google Shape;1274;p23"/>
          <p:cNvSpPr txBox="1"/>
          <p:nvPr/>
        </p:nvSpPr>
        <p:spPr>
          <a:xfrm>
            <a:off x="2628899" y="3509009"/>
            <a:ext cx="1841487" cy="532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عدد </a:t>
            </a:r>
            <a:r>
              <a:rPr lang="en-US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-240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تایپ کنید تا بازیگر شما لبه سمت چپ استیج قرار بگیرد.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1275" name="Google Shape;1275;p23"/>
          <p:cNvCxnSpPr/>
          <p:nvPr/>
        </p:nvCxnSpPr>
        <p:spPr>
          <a:xfrm>
            <a:off x="1859788" y="4355924"/>
            <a:ext cx="1" cy="158484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76" name="Google Shape;1276;p23"/>
          <p:cNvSpPr/>
          <p:nvPr/>
        </p:nvSpPr>
        <p:spPr>
          <a:xfrm>
            <a:off x="3660214" y="1619518"/>
            <a:ext cx="591270" cy="475819"/>
          </a:xfrm>
          <a:prstGeom prst="rect">
            <a:avLst/>
          </a:prstGeom>
          <a:blipFill rotWithShape="1">
            <a:blip r:embed="rId1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4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2" name="Google Shape;1282;p24"/>
          <p:cNvSpPr txBox="1"/>
          <p:nvPr/>
        </p:nvSpPr>
        <p:spPr>
          <a:xfrm>
            <a:off x="698500" y="5927725"/>
            <a:ext cx="82803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83" name="Google Shape;1283;p24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4" name="Google Shape;1284;p2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5" name="Google Shape;1285;p2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6" name="Google Shape;1286;p2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7" name="Google Shape;1287;p2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8" name="Google Shape;1288;p24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9" name="Google Shape;1289;p24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Roboto Black"/>
                <a:sym typeface="Roboto Black"/>
              </a:rPr>
              <a:t>8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1290" name="Google Shape;1290;p24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1" name="Google Shape;1291;p24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2" name="Google Shape;1292;p24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3" name="Google Shape;1293;p24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4" name="Google Shape;1294;p24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5" name="Google Shape;1295;p24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96" name="Google Shape;1296;p24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1297" name="Google Shape;1297;p24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24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24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24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24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24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24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24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24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24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24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24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9" name="Google Shape;1309;p24"/>
          <p:cNvSpPr txBox="1">
            <a:spLocks noGrp="1"/>
          </p:cNvSpPr>
          <p:nvPr>
            <p:ph type="title"/>
          </p:nvPr>
        </p:nvSpPr>
        <p:spPr>
          <a:xfrm>
            <a:off x="77100" y="379084"/>
            <a:ext cx="4365789" cy="858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پاسخ به یک بازیگر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10" name="Google Shape;1310;p24"/>
          <p:cNvSpPr txBox="1"/>
          <p:nvPr/>
        </p:nvSpPr>
        <p:spPr>
          <a:xfrm>
            <a:off x="1122708" y="1167130"/>
            <a:ext cx="2327276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590" marR="5080" lvl="0" indent="-9525" algn="ctr" rt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1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گفتگو را هدایت کنید به طوری که یک بازیگر بعد از دیگری صحبت کند.</a:t>
            </a:r>
            <a:endParaRPr sz="12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11" name="Google Shape;1311;p24"/>
          <p:cNvSpPr/>
          <p:nvPr/>
        </p:nvSpPr>
        <p:spPr>
          <a:xfrm>
            <a:off x="1149349" y="1855203"/>
            <a:ext cx="2273289" cy="1712049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2" name="Google Shape;1312;p24"/>
          <p:cNvSpPr/>
          <p:nvPr/>
        </p:nvSpPr>
        <p:spPr>
          <a:xfrm>
            <a:off x="1149350" y="1851698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3" name="Google Shape;1313;p24"/>
          <p:cNvSpPr/>
          <p:nvPr/>
        </p:nvSpPr>
        <p:spPr>
          <a:xfrm>
            <a:off x="1149349" y="3743176"/>
            <a:ext cx="2273289" cy="170950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4" name="Google Shape;1314;p24"/>
          <p:cNvSpPr/>
          <p:nvPr/>
        </p:nvSpPr>
        <p:spPr>
          <a:xfrm>
            <a:off x="1149350" y="3738397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A6E4872-BC77-46A7-8417-D0301A41D52F}"/>
              </a:ext>
            </a:extLst>
          </p:cNvPr>
          <p:cNvSpPr/>
          <p:nvPr/>
        </p:nvSpPr>
        <p:spPr>
          <a:xfrm>
            <a:off x="1628249" y="2593161"/>
            <a:ext cx="657751" cy="127591"/>
          </a:xfrm>
          <a:prstGeom prst="roundRect">
            <a:avLst>
              <a:gd name="adj" fmla="val 43138"/>
            </a:avLst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rtl="1"/>
            <a:r>
              <a:rPr lang="fa-IR" sz="600">
                <a:latin typeface="Vazir" panose="020B0603030804020204" pitchFamily="34" charset="-78"/>
                <a:cs typeface="Vazir" panose="020B0603030804020204" pitchFamily="34" charset="-78"/>
              </a:rPr>
              <a:t>می‌خواهی کجا بری؟</a:t>
            </a:r>
            <a:endParaRPr lang="en-US" sz="6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6CA33FA-EE49-4A8D-BC94-EA54106F04FB}"/>
              </a:ext>
            </a:extLst>
          </p:cNvPr>
          <p:cNvSpPr/>
          <p:nvPr/>
        </p:nvSpPr>
        <p:spPr>
          <a:xfrm>
            <a:off x="2187050" y="4074223"/>
            <a:ext cx="451376" cy="127591"/>
          </a:xfrm>
          <a:prstGeom prst="roundRect">
            <a:avLst>
              <a:gd name="adj" fmla="val 43138"/>
            </a:avLst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rtl="1"/>
            <a:r>
              <a:rPr lang="fa-IR" sz="600">
                <a:latin typeface="Vazir" panose="020B0603030804020204" pitchFamily="34" charset="-78"/>
                <a:cs typeface="Vazir" panose="020B0603030804020204" pitchFamily="34" charset="-78"/>
              </a:rPr>
              <a:t>به جنگل!</a:t>
            </a:r>
            <a:endParaRPr lang="en-US" sz="6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25"/>
          <p:cNvSpPr/>
          <p:nvPr/>
        </p:nvSpPr>
        <p:spPr>
          <a:xfrm>
            <a:off x="0" y="-10274"/>
            <a:ext cx="4572000" cy="9271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0" name="Google Shape;1320;p25"/>
          <p:cNvSpPr txBox="1"/>
          <p:nvPr/>
        </p:nvSpPr>
        <p:spPr>
          <a:xfrm>
            <a:off x="711199" y="5949601"/>
            <a:ext cx="802642" cy="142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</a:endParaRPr>
          </a:p>
        </p:txBody>
      </p:sp>
      <p:sp>
        <p:nvSpPr>
          <p:cNvPr id="1321" name="Google Shape;1321;p25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2" name="Google Shape;1322;p25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3" name="Google Shape;1323;p25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4" name="Google Shape;1324;p25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5" name="Google Shape;1325;p25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6" name="Google Shape;1326;p25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7" name="Google Shape;1327;p25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8" name="Google Shape;1328;p25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29" name="Google Shape;1329;p25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1330" name="Google Shape;1330;p25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25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42" name="Google Shape;1342;p25"/>
          <p:cNvSpPr/>
          <p:nvPr/>
        </p:nvSpPr>
        <p:spPr>
          <a:xfrm>
            <a:off x="0" y="927099"/>
            <a:ext cx="4572000" cy="1578357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3" name="Google Shape;1343;p25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4" name="Google Shape;1344;p25"/>
          <p:cNvSpPr/>
          <p:nvPr/>
        </p:nvSpPr>
        <p:spPr>
          <a:xfrm>
            <a:off x="0" y="2505455"/>
            <a:ext cx="4572000" cy="2714245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5" name="Google Shape;1345;p25"/>
          <p:cNvSpPr/>
          <p:nvPr/>
        </p:nvSpPr>
        <p:spPr>
          <a:xfrm>
            <a:off x="0" y="2492755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46" name="Google Shape;1346;p25"/>
          <p:cNvCxnSpPr/>
          <p:nvPr/>
        </p:nvCxnSpPr>
        <p:spPr>
          <a:xfrm>
            <a:off x="1841500" y="1363980"/>
            <a:ext cx="0" cy="964680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47" name="Google Shape;1347;p25"/>
          <p:cNvCxnSpPr/>
          <p:nvPr/>
        </p:nvCxnSpPr>
        <p:spPr>
          <a:xfrm>
            <a:off x="417544" y="4292910"/>
            <a:ext cx="3736913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48" name="Google Shape;1348;p25"/>
          <p:cNvSpPr txBox="1"/>
          <p:nvPr/>
        </p:nvSpPr>
        <p:spPr>
          <a:xfrm>
            <a:off x="75304" y="2623206"/>
            <a:ext cx="4417232" cy="48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  <a:p>
            <a:pPr lvl="0" algn="ctr" rtl="1">
              <a:spcBef>
                <a:spcPts val="200"/>
              </a:spcBef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تصویر کوچک هر بازیگر کلیک کرده و این کدها را به هر یک از آن‌ها اضافه کنید.</a:t>
            </a:r>
            <a:endParaRPr lang="fa-IR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49" name="Google Shape;1349;p25"/>
          <p:cNvSpPr/>
          <p:nvPr/>
        </p:nvSpPr>
        <p:spPr>
          <a:xfrm>
            <a:off x="1080719" y="3186201"/>
            <a:ext cx="2148941" cy="98759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0" name="Google Shape;1350;p25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Montserrat Black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</a:endParaRPr>
          </a:p>
        </p:txBody>
      </p:sp>
      <p:sp>
        <p:nvSpPr>
          <p:cNvPr id="1351" name="Google Shape;1351;p25"/>
          <p:cNvSpPr/>
          <p:nvPr/>
        </p:nvSpPr>
        <p:spPr>
          <a:xfrm>
            <a:off x="1080719" y="4386191"/>
            <a:ext cx="1629993" cy="665259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2" name="Google Shape;1352;p25"/>
          <p:cNvSpPr txBox="1"/>
          <p:nvPr/>
        </p:nvSpPr>
        <p:spPr>
          <a:xfrm>
            <a:off x="1974009" y="1954645"/>
            <a:ext cx="63119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5240" marR="5080" lvl="0" indent="-3175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دو بازیگر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53" name="Google Shape;1353;p25"/>
          <p:cNvSpPr/>
          <p:nvPr/>
        </p:nvSpPr>
        <p:spPr>
          <a:xfrm>
            <a:off x="2083034" y="1490858"/>
            <a:ext cx="412395" cy="41239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4" name="Google Shape;1354;p25"/>
          <p:cNvSpPr/>
          <p:nvPr/>
        </p:nvSpPr>
        <p:spPr>
          <a:xfrm>
            <a:off x="2083034" y="14908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5" name="Google Shape;1355;p25"/>
          <p:cNvSpPr/>
          <p:nvPr/>
        </p:nvSpPr>
        <p:spPr>
          <a:xfrm>
            <a:off x="929519" y="14446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6" name="Google Shape;1356;p25"/>
          <p:cNvSpPr/>
          <p:nvPr/>
        </p:nvSpPr>
        <p:spPr>
          <a:xfrm>
            <a:off x="929525" y="1452578"/>
            <a:ext cx="712458" cy="479295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7" name="Google Shape;1357;p25"/>
          <p:cNvSpPr/>
          <p:nvPr/>
        </p:nvSpPr>
        <p:spPr>
          <a:xfrm>
            <a:off x="929519" y="14446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8" name="Google Shape;1358;p25"/>
          <p:cNvSpPr txBox="1"/>
          <p:nvPr/>
        </p:nvSpPr>
        <p:spPr>
          <a:xfrm>
            <a:off x="1071175" y="1980078"/>
            <a:ext cx="42926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Mountain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59" name="Google Shape;1359;p25"/>
          <p:cNvSpPr txBox="1"/>
          <p:nvPr/>
        </p:nvSpPr>
        <p:spPr>
          <a:xfrm>
            <a:off x="100869" y="2009447"/>
            <a:ext cx="793779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7303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پس زمینه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60" name="Google Shape;1360;p25"/>
          <p:cNvSpPr/>
          <p:nvPr/>
        </p:nvSpPr>
        <p:spPr>
          <a:xfrm>
            <a:off x="338193" y="1490858"/>
            <a:ext cx="412395" cy="412395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1" name="Google Shape;1361;p25"/>
          <p:cNvSpPr/>
          <p:nvPr/>
        </p:nvSpPr>
        <p:spPr>
          <a:xfrm>
            <a:off x="338193" y="14908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2" name="Google Shape;1362;p25"/>
          <p:cNvSpPr/>
          <p:nvPr/>
        </p:nvSpPr>
        <p:spPr>
          <a:xfrm>
            <a:off x="2755007" y="1444625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3" name="Google Shape;1363;p25"/>
          <p:cNvSpPr/>
          <p:nvPr/>
        </p:nvSpPr>
        <p:spPr>
          <a:xfrm>
            <a:off x="2755007" y="1444625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4" name="Google Shape;1364;p25"/>
          <p:cNvSpPr txBox="1"/>
          <p:nvPr/>
        </p:nvSpPr>
        <p:spPr>
          <a:xfrm>
            <a:off x="2958850" y="1980078"/>
            <a:ext cx="3060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Goblin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1365" name="Google Shape;1365;p25"/>
          <p:cNvCxnSpPr/>
          <p:nvPr/>
        </p:nvCxnSpPr>
        <p:spPr>
          <a:xfrm>
            <a:off x="2208688" y="3967162"/>
            <a:ext cx="5943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67" name="Google Shape;1367;p25"/>
          <p:cNvSpPr/>
          <p:nvPr/>
        </p:nvSpPr>
        <p:spPr>
          <a:xfrm>
            <a:off x="0" y="5219700"/>
            <a:ext cx="4572000" cy="118110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8" name="Google Shape;1368;p25"/>
          <p:cNvSpPr/>
          <p:nvPr/>
        </p:nvSpPr>
        <p:spPr>
          <a:xfrm>
            <a:off x="0" y="52070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9" name="Google Shape;1369;p25"/>
          <p:cNvSpPr txBox="1"/>
          <p:nvPr/>
        </p:nvSpPr>
        <p:spPr>
          <a:xfrm>
            <a:off x="2105548" y="5334658"/>
            <a:ext cx="373381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نکته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70" name="Google Shape;1370;p25"/>
          <p:cNvSpPr txBox="1"/>
          <p:nvPr/>
        </p:nvSpPr>
        <p:spPr>
          <a:xfrm>
            <a:off x="2362364" y="5594359"/>
            <a:ext cx="1623081" cy="62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می‌توانید با کلیک بر روی منو، یک پیغام جدید اضافه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71" name="Google Shape;1371;p25"/>
          <p:cNvSpPr/>
          <p:nvPr/>
        </p:nvSpPr>
        <p:spPr>
          <a:xfrm>
            <a:off x="739742" y="5600853"/>
            <a:ext cx="1328148" cy="571348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2" name="Google Shape;1372;p25"/>
          <p:cNvSpPr/>
          <p:nvPr/>
        </p:nvSpPr>
        <p:spPr>
          <a:xfrm>
            <a:off x="1674347" y="5951509"/>
            <a:ext cx="102566" cy="114338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73" name="Google Shape;1373;p25"/>
          <p:cNvCxnSpPr/>
          <p:nvPr/>
        </p:nvCxnSpPr>
        <p:spPr>
          <a:xfrm>
            <a:off x="1651603" y="5697220"/>
            <a:ext cx="6705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74" name="Google Shape;1374;p25"/>
          <p:cNvSpPr txBox="1">
            <a:spLocks noGrp="1"/>
          </p:cNvSpPr>
          <p:nvPr>
            <p:ph type="title"/>
          </p:nvPr>
        </p:nvSpPr>
        <p:spPr>
          <a:xfrm>
            <a:off x="215899" y="280512"/>
            <a:ext cx="3922397" cy="52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>
              <a:lnSpc>
                <a:spcPct val="116666"/>
              </a:lnSpc>
              <a:buSzPts val="24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پاسخ به یک بازیگر</a:t>
            </a:r>
            <a:br>
              <a:rPr lang="en-US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sz="1000" b="0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scratch</a:t>
            </a:r>
            <a:r>
              <a:rPr lang="en-US" sz="1000" b="0" dirty="0" err="1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.mit.edu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1375" name="Google Shape;1375;p25"/>
          <p:cNvSpPr/>
          <p:nvPr/>
        </p:nvSpPr>
        <p:spPr>
          <a:xfrm>
            <a:off x="3611879" y="1435097"/>
            <a:ext cx="731521" cy="731521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/>
              <a:sym typeface="Calibri"/>
            </a:endParaRPr>
          </a:p>
        </p:txBody>
      </p:sp>
      <p:sp>
        <p:nvSpPr>
          <p:cNvPr id="1376" name="Google Shape;1376;p25"/>
          <p:cNvSpPr txBox="1"/>
          <p:nvPr/>
        </p:nvSpPr>
        <p:spPr>
          <a:xfrm>
            <a:off x="3788412" y="1980078"/>
            <a:ext cx="37846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Princess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77" name="Google Shape;1377;p25"/>
          <p:cNvSpPr txBox="1"/>
          <p:nvPr/>
        </p:nvSpPr>
        <p:spPr>
          <a:xfrm>
            <a:off x="2829279" y="3903572"/>
            <a:ext cx="1162687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انتشار یک پیغام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78" name="Google Shape;1378;p25"/>
          <p:cNvSpPr/>
          <p:nvPr/>
        </p:nvSpPr>
        <p:spPr>
          <a:xfrm>
            <a:off x="3011842" y="1499294"/>
            <a:ext cx="199311" cy="488106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9" name="Google Shape;1379;p25"/>
          <p:cNvSpPr/>
          <p:nvPr/>
        </p:nvSpPr>
        <p:spPr>
          <a:xfrm>
            <a:off x="468343" y="4463879"/>
            <a:ext cx="509893" cy="509893"/>
          </a:xfrm>
          <a:prstGeom prst="rect">
            <a:avLst/>
          </a:prstGeom>
          <a:blipFill rotWithShape="1">
            <a:blip r:embed="rId1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0" name="Google Shape;1380;p25"/>
          <p:cNvSpPr txBox="1"/>
          <p:nvPr/>
        </p:nvSpPr>
        <p:spPr>
          <a:xfrm>
            <a:off x="578194" y="4838550"/>
            <a:ext cx="29019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Princess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81" name="Google Shape;1381;p25"/>
          <p:cNvSpPr/>
          <p:nvPr/>
        </p:nvSpPr>
        <p:spPr>
          <a:xfrm>
            <a:off x="468345" y="3425054"/>
            <a:ext cx="502336" cy="509893"/>
          </a:xfrm>
          <a:prstGeom prst="rect">
            <a:avLst/>
          </a:prstGeom>
          <a:blipFill rotWithShape="1">
            <a:blip r:embed="rId1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2" name="Google Shape;1382;p25"/>
          <p:cNvSpPr txBox="1"/>
          <p:nvPr/>
        </p:nvSpPr>
        <p:spPr>
          <a:xfrm>
            <a:off x="602010" y="3799723"/>
            <a:ext cx="23622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Goblin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2A98A4-9DAA-864E-AEDA-6B7BEED7ACC7}"/>
              </a:ext>
            </a:extLst>
          </p:cNvPr>
          <p:cNvSpPr/>
          <p:nvPr/>
        </p:nvSpPr>
        <p:spPr>
          <a:xfrm>
            <a:off x="2893676" y="4606347"/>
            <a:ext cx="16012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636466"/>
              </a:buClr>
              <a:buSzPts val="900"/>
            </a:pPr>
            <a:r>
              <a:rPr lang="fa-IR" sz="8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به این بازیگر می‌گوییم که وقتی که پیغامی که منتشر شده را دریافت کرد، باید چه کاری انجام دهد.</a:t>
            </a:r>
            <a:endParaRPr lang="en-US" sz="8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66" name="Google Shape;1365;p25">
            <a:extLst>
              <a:ext uri="{FF2B5EF4-FFF2-40B4-BE49-F238E27FC236}">
                <a16:creationId xmlns:a16="http://schemas.microsoft.com/office/drawing/2014/main" id="{49F9A4B9-7DA4-354C-BB05-1939E1980910}"/>
              </a:ext>
            </a:extLst>
          </p:cNvPr>
          <p:cNvCxnSpPr>
            <a:cxnSpLocks/>
          </p:cNvCxnSpPr>
          <p:nvPr/>
        </p:nvCxnSpPr>
        <p:spPr>
          <a:xfrm>
            <a:off x="2668234" y="4870489"/>
            <a:ext cx="215532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26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8" name="Google Shape;1388;p26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9" name="Google Shape;1389;p26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0" name="Google Shape;1390;p26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1" name="Google Shape;1391;p26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2" name="Google Shape;1392;p26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3" name="Google Shape;1393;p26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94" name="Google Shape;1394;p26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1395" name="Google Shape;1395;p26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26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26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07" name="Google Shape;1407;p26"/>
          <p:cNvSpPr txBox="1"/>
          <p:nvPr/>
        </p:nvSpPr>
        <p:spPr>
          <a:xfrm>
            <a:off x="698500" y="5927725"/>
            <a:ext cx="82803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08" name="Google Shape;1408;p26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9" name="Google Shape;1409;p2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0" name="Google Shape;1410;p2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1" name="Google Shape;1411;p2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2" name="Google Shape;1412;p2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3" name="Google Shape;1413;p26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4" name="Google Shape;1414;p26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Roboto Black"/>
                <a:sym typeface="Roboto Black"/>
              </a:rPr>
              <a:t>9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1415" name="Google Shape;1415;p26"/>
          <p:cNvSpPr txBox="1">
            <a:spLocks noGrp="1"/>
          </p:cNvSpPr>
          <p:nvPr>
            <p:ph type="title"/>
          </p:nvPr>
        </p:nvSpPr>
        <p:spPr>
          <a:xfrm>
            <a:off x="207147" y="432456"/>
            <a:ext cx="408478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اضافه کردن یک صحنه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16" name="Google Shape;1416;p26"/>
          <p:cNvSpPr txBox="1"/>
          <p:nvPr/>
        </p:nvSpPr>
        <p:spPr>
          <a:xfrm>
            <a:off x="1057634" y="1129030"/>
            <a:ext cx="2456815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84479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چندین صحنه با بازیگر‌ها و تصاویر پس زمینه متفاوت بسازید.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17" name="Google Shape;1417;p26"/>
          <p:cNvSpPr/>
          <p:nvPr/>
        </p:nvSpPr>
        <p:spPr>
          <a:xfrm>
            <a:off x="1149349" y="1851698"/>
            <a:ext cx="2273289" cy="171907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8" name="Google Shape;1418;p26"/>
          <p:cNvSpPr/>
          <p:nvPr/>
        </p:nvSpPr>
        <p:spPr>
          <a:xfrm>
            <a:off x="1149350" y="1851698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9" name="Google Shape;1419;p26"/>
          <p:cNvSpPr/>
          <p:nvPr/>
        </p:nvSpPr>
        <p:spPr>
          <a:xfrm>
            <a:off x="1149349" y="3738397"/>
            <a:ext cx="2273289" cy="171907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0" name="Google Shape;1420;p26"/>
          <p:cNvSpPr/>
          <p:nvPr/>
        </p:nvSpPr>
        <p:spPr>
          <a:xfrm>
            <a:off x="1149350" y="3738397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9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12" name="Google Shape;312;p9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13" name="Google Shape;313;p9"/>
          <p:cNvGrpSpPr/>
          <p:nvPr/>
        </p:nvGrpSpPr>
        <p:grpSpPr>
          <a:xfrm>
            <a:off x="1628947" y="2453833"/>
            <a:ext cx="373992" cy="399455"/>
            <a:chOff x="0" y="0"/>
            <a:chExt cx="373991" cy="399454"/>
          </a:xfrm>
        </p:grpSpPr>
        <p:sp>
          <p:nvSpPr>
            <p:cNvPr id="314" name="Google Shape;314;p9"/>
            <p:cNvSpPr/>
            <p:nvPr/>
          </p:nvSpPr>
          <p:spPr>
            <a:xfrm>
              <a:off x="0" y="39649"/>
              <a:ext cx="373991" cy="3598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509" y="0"/>
                  </a:moveTo>
                  <a:lnTo>
                    <a:pt x="4263" y="327"/>
                  </a:lnTo>
                  <a:lnTo>
                    <a:pt x="2203" y="1754"/>
                  </a:lnTo>
                  <a:lnTo>
                    <a:pt x="562" y="4382"/>
                  </a:lnTo>
                  <a:lnTo>
                    <a:pt x="0" y="7461"/>
                  </a:lnTo>
                  <a:lnTo>
                    <a:pt x="114" y="9506"/>
                  </a:lnTo>
                  <a:lnTo>
                    <a:pt x="1162" y="13380"/>
                  </a:lnTo>
                  <a:lnTo>
                    <a:pt x="3453" y="17684"/>
                  </a:lnTo>
                  <a:lnTo>
                    <a:pt x="5290" y="19586"/>
                  </a:lnTo>
                  <a:lnTo>
                    <a:pt x="7581" y="20899"/>
                  </a:lnTo>
                  <a:lnTo>
                    <a:pt x="10412" y="21581"/>
                  </a:lnTo>
                  <a:lnTo>
                    <a:pt x="12674" y="21600"/>
                  </a:lnTo>
                  <a:lnTo>
                    <a:pt x="14627" y="21098"/>
                  </a:lnTo>
                  <a:lnTo>
                    <a:pt x="16330" y="20058"/>
                  </a:lnTo>
                  <a:lnTo>
                    <a:pt x="17840" y="18466"/>
                  </a:lnTo>
                  <a:lnTo>
                    <a:pt x="17968" y="18299"/>
                  </a:lnTo>
                  <a:lnTo>
                    <a:pt x="18111" y="18144"/>
                  </a:lnTo>
                  <a:lnTo>
                    <a:pt x="19727" y="15656"/>
                  </a:lnTo>
                  <a:lnTo>
                    <a:pt x="20869" y="13210"/>
                  </a:lnTo>
                  <a:lnTo>
                    <a:pt x="21534" y="10598"/>
                  </a:lnTo>
                  <a:lnTo>
                    <a:pt x="21600" y="7779"/>
                  </a:lnTo>
                  <a:lnTo>
                    <a:pt x="21084" y="5601"/>
                  </a:lnTo>
                  <a:lnTo>
                    <a:pt x="19881" y="3569"/>
                  </a:lnTo>
                  <a:lnTo>
                    <a:pt x="18542" y="2565"/>
                  </a:lnTo>
                  <a:lnTo>
                    <a:pt x="10483" y="2565"/>
                  </a:lnTo>
                  <a:lnTo>
                    <a:pt x="8672" y="753"/>
                  </a:lnTo>
                  <a:lnTo>
                    <a:pt x="650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181508" y="0"/>
              <a:ext cx="139528" cy="823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0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932" y="19562"/>
                  </a:lnTo>
                  <a:lnTo>
                    <a:pt x="19861" y="19542"/>
                  </a:lnTo>
                  <a:lnTo>
                    <a:pt x="2963" y="19542"/>
                  </a:lnTo>
                  <a:lnTo>
                    <a:pt x="4098" y="14414"/>
                  </a:lnTo>
                  <a:lnTo>
                    <a:pt x="4683" y="11824"/>
                  </a:lnTo>
                  <a:lnTo>
                    <a:pt x="5279" y="9308"/>
                  </a:lnTo>
                  <a:lnTo>
                    <a:pt x="5915" y="6228"/>
                  </a:lnTo>
                  <a:lnTo>
                    <a:pt x="5834" y="4094"/>
                  </a:lnTo>
                  <a:lnTo>
                    <a:pt x="4833" y="2240"/>
                  </a:lnTo>
                  <a:lnTo>
                    <a:pt x="27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200647" y="64109"/>
              <a:ext cx="109155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121" y="0"/>
                  </a:moveTo>
                  <a:lnTo>
                    <a:pt x="9159" y="3168"/>
                  </a:lnTo>
                  <a:lnTo>
                    <a:pt x="6174" y="864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212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17" name="Google Shape;317;p9"/>
          <p:cNvGrpSpPr/>
          <p:nvPr/>
        </p:nvGrpSpPr>
        <p:grpSpPr>
          <a:xfrm>
            <a:off x="975270" y="4911542"/>
            <a:ext cx="373623" cy="398554"/>
            <a:chOff x="0" y="0"/>
            <a:chExt cx="373622" cy="398553"/>
          </a:xfrm>
        </p:grpSpPr>
        <p:sp>
          <p:nvSpPr>
            <p:cNvPr id="318" name="Google Shape;318;p9"/>
            <p:cNvSpPr/>
            <p:nvPr/>
          </p:nvSpPr>
          <p:spPr>
            <a:xfrm>
              <a:off x="0" y="38120"/>
              <a:ext cx="373622" cy="3604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425" y="0"/>
                  </a:moveTo>
                  <a:lnTo>
                    <a:pt x="3982" y="412"/>
                  </a:lnTo>
                  <a:lnTo>
                    <a:pt x="1844" y="2052"/>
                  </a:lnTo>
                  <a:lnTo>
                    <a:pt x="543" y="4224"/>
                  </a:lnTo>
                  <a:lnTo>
                    <a:pt x="0" y="6694"/>
                  </a:lnTo>
                  <a:lnTo>
                    <a:pt x="106" y="9518"/>
                  </a:lnTo>
                  <a:lnTo>
                    <a:pt x="654" y="12170"/>
                  </a:lnTo>
                  <a:lnTo>
                    <a:pt x="1619" y="14656"/>
                  </a:lnTo>
                  <a:lnTo>
                    <a:pt x="2974" y="16981"/>
                  </a:lnTo>
                  <a:lnTo>
                    <a:pt x="4695" y="19153"/>
                  </a:lnTo>
                  <a:lnTo>
                    <a:pt x="7387" y="20928"/>
                  </a:lnTo>
                  <a:lnTo>
                    <a:pt x="11144" y="21477"/>
                  </a:lnTo>
                  <a:lnTo>
                    <a:pt x="12036" y="21600"/>
                  </a:lnTo>
                  <a:lnTo>
                    <a:pt x="14998" y="21004"/>
                  </a:lnTo>
                  <a:lnTo>
                    <a:pt x="17622" y="18628"/>
                  </a:lnTo>
                  <a:lnTo>
                    <a:pt x="19095" y="16672"/>
                  </a:lnTo>
                  <a:lnTo>
                    <a:pt x="20259" y="14509"/>
                  </a:lnTo>
                  <a:lnTo>
                    <a:pt x="21104" y="12140"/>
                  </a:lnTo>
                  <a:lnTo>
                    <a:pt x="21593" y="9252"/>
                  </a:lnTo>
                  <a:lnTo>
                    <a:pt x="21600" y="8284"/>
                  </a:lnTo>
                  <a:lnTo>
                    <a:pt x="20937" y="5236"/>
                  </a:lnTo>
                  <a:lnTo>
                    <a:pt x="19332" y="3030"/>
                  </a:lnTo>
                  <a:lnTo>
                    <a:pt x="18426" y="2561"/>
                  </a:lnTo>
                  <a:lnTo>
                    <a:pt x="10433" y="2561"/>
                  </a:lnTo>
                  <a:lnTo>
                    <a:pt x="8725" y="741"/>
                  </a:lnTo>
                  <a:lnTo>
                    <a:pt x="642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180454" y="0"/>
              <a:ext cx="138263" cy="80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74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528" y="19829"/>
                  </a:lnTo>
                  <a:lnTo>
                    <a:pt x="2881" y="19829"/>
                  </a:lnTo>
                  <a:lnTo>
                    <a:pt x="3554" y="16827"/>
                  </a:lnTo>
                  <a:lnTo>
                    <a:pt x="4191" y="13964"/>
                  </a:lnTo>
                  <a:lnTo>
                    <a:pt x="4819" y="11207"/>
                  </a:lnTo>
                  <a:lnTo>
                    <a:pt x="5464" y="8520"/>
                  </a:lnTo>
                  <a:lnTo>
                    <a:pt x="6012" y="5542"/>
                  </a:lnTo>
                  <a:lnTo>
                    <a:pt x="5826" y="3354"/>
                  </a:lnTo>
                  <a:lnTo>
                    <a:pt x="4761" y="1618"/>
                  </a:lnTo>
                  <a:lnTo>
                    <a:pt x="267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198894" y="63626"/>
              <a:ext cx="10656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75" y="0"/>
                  </a:moveTo>
                  <a:lnTo>
                    <a:pt x="6554" y="4107"/>
                  </a:lnTo>
                  <a:lnTo>
                    <a:pt x="4490" y="938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104" y="5923"/>
                  </a:lnTo>
                  <a:lnTo>
                    <a:pt x="8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21" name="Google Shape;321;p9"/>
          <p:cNvGrpSpPr/>
          <p:nvPr/>
        </p:nvGrpSpPr>
        <p:grpSpPr>
          <a:xfrm>
            <a:off x="3145605" y="4516266"/>
            <a:ext cx="372983" cy="399228"/>
            <a:chOff x="0" y="0"/>
            <a:chExt cx="372981" cy="399227"/>
          </a:xfrm>
        </p:grpSpPr>
        <p:sp>
          <p:nvSpPr>
            <p:cNvPr id="322" name="Google Shape;322;p9"/>
            <p:cNvSpPr/>
            <p:nvPr/>
          </p:nvSpPr>
          <p:spPr>
            <a:xfrm>
              <a:off x="0" y="37301"/>
              <a:ext cx="372981" cy="3619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448" y="0"/>
                  </a:moveTo>
                  <a:lnTo>
                    <a:pt x="4204" y="320"/>
                  </a:lnTo>
                  <a:lnTo>
                    <a:pt x="2265" y="1576"/>
                  </a:lnTo>
                  <a:lnTo>
                    <a:pt x="692" y="3816"/>
                  </a:lnTo>
                  <a:lnTo>
                    <a:pt x="0" y="6472"/>
                  </a:lnTo>
                  <a:lnTo>
                    <a:pt x="87" y="9711"/>
                  </a:lnTo>
                  <a:lnTo>
                    <a:pt x="824" y="12730"/>
                  </a:lnTo>
                  <a:lnTo>
                    <a:pt x="2118" y="15553"/>
                  </a:lnTo>
                  <a:lnTo>
                    <a:pt x="3875" y="18204"/>
                  </a:lnTo>
                  <a:lnTo>
                    <a:pt x="6361" y="20387"/>
                  </a:lnTo>
                  <a:lnTo>
                    <a:pt x="9554" y="21232"/>
                  </a:lnTo>
                  <a:lnTo>
                    <a:pt x="10146" y="21270"/>
                  </a:lnTo>
                  <a:lnTo>
                    <a:pt x="10737" y="21336"/>
                  </a:lnTo>
                  <a:lnTo>
                    <a:pt x="11327" y="21421"/>
                  </a:lnTo>
                  <a:lnTo>
                    <a:pt x="11915" y="21520"/>
                  </a:lnTo>
                  <a:lnTo>
                    <a:pt x="12892" y="21600"/>
                  </a:lnTo>
                  <a:lnTo>
                    <a:pt x="15461" y="20579"/>
                  </a:lnTo>
                  <a:lnTo>
                    <a:pt x="17299" y="18753"/>
                  </a:lnTo>
                  <a:lnTo>
                    <a:pt x="18932" y="16757"/>
                  </a:lnTo>
                  <a:lnTo>
                    <a:pt x="20204" y="14617"/>
                  </a:lnTo>
                  <a:lnTo>
                    <a:pt x="21124" y="12353"/>
                  </a:lnTo>
                  <a:lnTo>
                    <a:pt x="21600" y="9950"/>
                  </a:lnTo>
                  <a:lnTo>
                    <a:pt x="21540" y="7394"/>
                  </a:lnTo>
                  <a:lnTo>
                    <a:pt x="20810" y="4952"/>
                  </a:lnTo>
                  <a:lnTo>
                    <a:pt x="19420" y="3106"/>
                  </a:lnTo>
                  <a:lnTo>
                    <a:pt x="18401" y="2506"/>
                  </a:lnTo>
                  <a:lnTo>
                    <a:pt x="10436" y="2506"/>
                  </a:lnTo>
                  <a:lnTo>
                    <a:pt x="8644" y="701"/>
                  </a:lnTo>
                  <a:lnTo>
                    <a:pt x="64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180200" y="0"/>
              <a:ext cx="137537" cy="79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149" y="0"/>
                  </a:moveTo>
                  <a:lnTo>
                    <a:pt x="2880" y="948"/>
                  </a:lnTo>
                  <a:lnTo>
                    <a:pt x="2491" y="1865"/>
                  </a:lnTo>
                  <a:lnTo>
                    <a:pt x="1760" y="7498"/>
                  </a:lnTo>
                  <a:lnTo>
                    <a:pt x="1175" y="1214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595" y="19610"/>
                  </a:lnTo>
                  <a:lnTo>
                    <a:pt x="2958" y="19610"/>
                  </a:lnTo>
                  <a:lnTo>
                    <a:pt x="4179" y="14022"/>
                  </a:lnTo>
                  <a:lnTo>
                    <a:pt x="4780" y="11334"/>
                  </a:lnTo>
                  <a:lnTo>
                    <a:pt x="5405" y="8698"/>
                  </a:lnTo>
                  <a:lnTo>
                    <a:pt x="6003" y="5594"/>
                  </a:lnTo>
                  <a:lnTo>
                    <a:pt x="5907" y="3384"/>
                  </a:lnTo>
                  <a:lnTo>
                    <a:pt x="4996" y="1656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199034" y="61550"/>
              <a:ext cx="1059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31" y="0"/>
                  </a:moveTo>
                  <a:lnTo>
                    <a:pt x="9366" y="2672"/>
                  </a:lnTo>
                  <a:lnTo>
                    <a:pt x="6356" y="8142"/>
                  </a:lnTo>
                  <a:lnTo>
                    <a:pt x="3251" y="1494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896" y="16373"/>
                  </a:lnTo>
                  <a:lnTo>
                    <a:pt x="123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25" name="Google Shape;325;p9"/>
          <p:cNvGrpSpPr/>
          <p:nvPr/>
        </p:nvGrpSpPr>
        <p:grpSpPr>
          <a:xfrm>
            <a:off x="3267821" y="2654025"/>
            <a:ext cx="374094" cy="399728"/>
            <a:chOff x="0" y="0"/>
            <a:chExt cx="374092" cy="399727"/>
          </a:xfrm>
        </p:grpSpPr>
        <p:sp>
          <p:nvSpPr>
            <p:cNvPr id="326" name="Google Shape;326;p9"/>
            <p:cNvSpPr/>
            <p:nvPr/>
          </p:nvSpPr>
          <p:spPr>
            <a:xfrm>
              <a:off x="0" y="37660"/>
              <a:ext cx="374092" cy="3620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03" y="0"/>
                  </a:moveTo>
                  <a:lnTo>
                    <a:pt x="2080" y="1814"/>
                  </a:lnTo>
                  <a:lnTo>
                    <a:pt x="254" y="5196"/>
                  </a:lnTo>
                  <a:lnTo>
                    <a:pt x="0" y="7242"/>
                  </a:lnTo>
                  <a:lnTo>
                    <a:pt x="223" y="10245"/>
                  </a:lnTo>
                  <a:lnTo>
                    <a:pt x="992" y="13058"/>
                  </a:lnTo>
                  <a:lnTo>
                    <a:pt x="2237" y="15694"/>
                  </a:lnTo>
                  <a:lnTo>
                    <a:pt x="3886" y="18170"/>
                  </a:lnTo>
                  <a:lnTo>
                    <a:pt x="6328" y="20340"/>
                  </a:lnTo>
                  <a:lnTo>
                    <a:pt x="9447" y="21237"/>
                  </a:lnTo>
                  <a:lnTo>
                    <a:pt x="10040" y="21273"/>
                  </a:lnTo>
                  <a:lnTo>
                    <a:pt x="10634" y="21316"/>
                  </a:lnTo>
                  <a:lnTo>
                    <a:pt x="11224" y="21383"/>
                  </a:lnTo>
                  <a:lnTo>
                    <a:pt x="11804" y="21492"/>
                  </a:lnTo>
                  <a:lnTo>
                    <a:pt x="13015" y="21600"/>
                  </a:lnTo>
                  <a:lnTo>
                    <a:pt x="15127" y="20856"/>
                  </a:lnTo>
                  <a:lnTo>
                    <a:pt x="16858" y="19403"/>
                  </a:lnTo>
                  <a:lnTo>
                    <a:pt x="19298" y="16243"/>
                  </a:lnTo>
                  <a:lnTo>
                    <a:pt x="20619" y="13711"/>
                  </a:lnTo>
                  <a:lnTo>
                    <a:pt x="21425" y="10973"/>
                  </a:lnTo>
                  <a:lnTo>
                    <a:pt x="21600" y="7988"/>
                  </a:lnTo>
                  <a:lnTo>
                    <a:pt x="20942" y="5206"/>
                  </a:lnTo>
                  <a:lnTo>
                    <a:pt x="19428" y="3124"/>
                  </a:lnTo>
                  <a:lnTo>
                    <a:pt x="18422" y="2559"/>
                  </a:lnTo>
                  <a:lnTo>
                    <a:pt x="10460" y="2559"/>
                  </a:lnTo>
                  <a:lnTo>
                    <a:pt x="10385" y="2455"/>
                  </a:lnTo>
                  <a:lnTo>
                    <a:pt x="10317" y="2367"/>
                  </a:lnTo>
                  <a:lnTo>
                    <a:pt x="10255" y="2275"/>
                  </a:lnTo>
                  <a:lnTo>
                    <a:pt x="8934" y="904"/>
                  </a:lnTo>
                  <a:lnTo>
                    <a:pt x="7295" y="127"/>
                  </a:lnTo>
                  <a:lnTo>
                    <a:pt x="55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181151" y="0"/>
              <a:ext cx="137898" cy="805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26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514" y="19659"/>
                  </a:lnTo>
                  <a:lnTo>
                    <a:pt x="3103" y="19659"/>
                  </a:lnTo>
                  <a:lnTo>
                    <a:pt x="3175" y="19053"/>
                  </a:lnTo>
                  <a:lnTo>
                    <a:pt x="3193" y="18542"/>
                  </a:lnTo>
                  <a:lnTo>
                    <a:pt x="4339" y="13311"/>
                  </a:lnTo>
                  <a:lnTo>
                    <a:pt x="4874" y="10936"/>
                  </a:lnTo>
                  <a:lnTo>
                    <a:pt x="5437" y="8581"/>
                  </a:lnTo>
                  <a:lnTo>
                    <a:pt x="5992" y="5536"/>
                  </a:lnTo>
                  <a:lnTo>
                    <a:pt x="5802" y="3301"/>
                  </a:lnTo>
                  <a:lnTo>
                    <a:pt x="4727" y="1561"/>
                  </a:lnTo>
                  <a:lnTo>
                    <a:pt x="26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200963" y="62712"/>
              <a:ext cx="10477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33" y="0"/>
                  </a:moveTo>
                  <a:lnTo>
                    <a:pt x="7706" y="3864"/>
                  </a:lnTo>
                  <a:lnTo>
                    <a:pt x="5173" y="932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043" y="11180"/>
                  </a:lnTo>
                  <a:lnTo>
                    <a:pt x="1023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29" name="Google Shape;329;p9"/>
          <p:cNvGrpSpPr/>
          <p:nvPr/>
        </p:nvGrpSpPr>
        <p:grpSpPr>
          <a:xfrm>
            <a:off x="855920" y="127460"/>
            <a:ext cx="374017" cy="400408"/>
            <a:chOff x="0" y="0"/>
            <a:chExt cx="374015" cy="400407"/>
          </a:xfrm>
        </p:grpSpPr>
        <p:sp>
          <p:nvSpPr>
            <p:cNvPr id="330" name="Google Shape;330;p9"/>
            <p:cNvSpPr/>
            <p:nvPr/>
          </p:nvSpPr>
          <p:spPr>
            <a:xfrm>
              <a:off x="0" y="38790"/>
              <a:ext cx="374015" cy="3616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8" y="0"/>
                  </a:moveTo>
                  <a:lnTo>
                    <a:pt x="2742" y="1217"/>
                  </a:lnTo>
                  <a:lnTo>
                    <a:pt x="680" y="3967"/>
                  </a:lnTo>
                  <a:lnTo>
                    <a:pt x="0" y="7370"/>
                  </a:lnTo>
                  <a:lnTo>
                    <a:pt x="213" y="10101"/>
                  </a:lnTo>
                  <a:lnTo>
                    <a:pt x="887" y="12677"/>
                  </a:lnTo>
                  <a:lnTo>
                    <a:pt x="1952" y="15115"/>
                  </a:lnTo>
                  <a:lnTo>
                    <a:pt x="3336" y="17432"/>
                  </a:lnTo>
                  <a:lnTo>
                    <a:pt x="5968" y="20117"/>
                  </a:lnTo>
                  <a:lnTo>
                    <a:pt x="9525" y="21234"/>
                  </a:lnTo>
                  <a:lnTo>
                    <a:pt x="9964" y="21257"/>
                  </a:lnTo>
                  <a:lnTo>
                    <a:pt x="10404" y="21293"/>
                  </a:lnTo>
                  <a:lnTo>
                    <a:pt x="10841" y="21351"/>
                  </a:lnTo>
                  <a:lnTo>
                    <a:pt x="11270" y="21438"/>
                  </a:lnTo>
                  <a:lnTo>
                    <a:pt x="12797" y="21600"/>
                  </a:lnTo>
                  <a:lnTo>
                    <a:pt x="15452" y="20672"/>
                  </a:lnTo>
                  <a:lnTo>
                    <a:pt x="17526" y="18687"/>
                  </a:lnTo>
                  <a:lnTo>
                    <a:pt x="19807" y="15384"/>
                  </a:lnTo>
                  <a:lnTo>
                    <a:pt x="20896" y="12999"/>
                  </a:lnTo>
                  <a:lnTo>
                    <a:pt x="21529" y="10455"/>
                  </a:lnTo>
                  <a:lnTo>
                    <a:pt x="21600" y="7716"/>
                  </a:lnTo>
                  <a:lnTo>
                    <a:pt x="21024" y="5361"/>
                  </a:lnTo>
                  <a:lnTo>
                    <a:pt x="19802" y="3466"/>
                  </a:lnTo>
                  <a:lnTo>
                    <a:pt x="18637" y="2610"/>
                  </a:lnTo>
                  <a:lnTo>
                    <a:pt x="10455" y="2610"/>
                  </a:lnTo>
                  <a:lnTo>
                    <a:pt x="10378" y="2450"/>
                  </a:lnTo>
                  <a:lnTo>
                    <a:pt x="10349" y="2366"/>
                  </a:lnTo>
                  <a:lnTo>
                    <a:pt x="10301" y="2297"/>
                  </a:lnTo>
                  <a:lnTo>
                    <a:pt x="8686" y="728"/>
                  </a:lnTo>
                  <a:lnTo>
                    <a:pt x="67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181038" y="0"/>
              <a:ext cx="141676" cy="824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998" y="19645"/>
                  </a:lnTo>
                  <a:lnTo>
                    <a:pt x="18350" y="18936"/>
                  </a:lnTo>
                  <a:lnTo>
                    <a:pt x="3019" y="18936"/>
                  </a:lnTo>
                  <a:lnTo>
                    <a:pt x="4116" y="13899"/>
                  </a:lnTo>
                  <a:lnTo>
                    <a:pt x="4700" y="11284"/>
                  </a:lnTo>
                  <a:lnTo>
                    <a:pt x="5321" y="8660"/>
                  </a:lnTo>
                  <a:lnTo>
                    <a:pt x="5876" y="5693"/>
                  </a:lnTo>
                  <a:lnTo>
                    <a:pt x="5721" y="3524"/>
                  </a:lnTo>
                  <a:lnTo>
                    <a:pt x="4702" y="1758"/>
                  </a:lnTo>
                  <a:lnTo>
                    <a:pt x="26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200837" y="62502"/>
              <a:ext cx="100558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59" y="0"/>
                  </a:moveTo>
                  <a:lnTo>
                    <a:pt x="11827" y="153"/>
                  </a:lnTo>
                  <a:lnTo>
                    <a:pt x="7946" y="5895"/>
                  </a:lnTo>
                  <a:lnTo>
                    <a:pt x="4007" y="1409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565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33" name="Google Shape;333;p9"/>
          <p:cNvGrpSpPr/>
          <p:nvPr/>
        </p:nvGrpSpPr>
        <p:grpSpPr>
          <a:xfrm>
            <a:off x="3974260" y="4419875"/>
            <a:ext cx="480392" cy="582323"/>
            <a:chOff x="0" y="0"/>
            <a:chExt cx="480390" cy="582322"/>
          </a:xfrm>
        </p:grpSpPr>
        <p:sp>
          <p:nvSpPr>
            <p:cNvPr id="334" name="Google Shape;334;p9"/>
            <p:cNvSpPr/>
            <p:nvPr/>
          </p:nvSpPr>
          <p:spPr>
            <a:xfrm>
              <a:off x="107821" y="142227"/>
              <a:ext cx="372569" cy="4400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33" y="0"/>
                  </a:moveTo>
                  <a:lnTo>
                    <a:pt x="0" y="0"/>
                  </a:lnTo>
                  <a:lnTo>
                    <a:pt x="1801" y="2080"/>
                  </a:lnTo>
                  <a:lnTo>
                    <a:pt x="3672" y="4109"/>
                  </a:lnTo>
                  <a:lnTo>
                    <a:pt x="5600" y="6098"/>
                  </a:lnTo>
                  <a:lnTo>
                    <a:pt x="7573" y="8054"/>
                  </a:lnTo>
                  <a:lnTo>
                    <a:pt x="9579" y="9987"/>
                  </a:lnTo>
                  <a:lnTo>
                    <a:pt x="15665" y="15737"/>
                  </a:lnTo>
                  <a:lnTo>
                    <a:pt x="17676" y="17667"/>
                  </a:lnTo>
                  <a:lnTo>
                    <a:pt x="19657" y="19618"/>
                  </a:lnTo>
                  <a:lnTo>
                    <a:pt x="21596" y="21600"/>
                  </a:lnTo>
                  <a:lnTo>
                    <a:pt x="21600" y="21394"/>
                  </a:lnTo>
                  <a:lnTo>
                    <a:pt x="21509" y="21247"/>
                  </a:lnTo>
                  <a:lnTo>
                    <a:pt x="21430" y="21095"/>
                  </a:lnTo>
                  <a:lnTo>
                    <a:pt x="20637" y="19856"/>
                  </a:lnTo>
                  <a:lnTo>
                    <a:pt x="19660" y="18736"/>
                  </a:lnTo>
                  <a:lnTo>
                    <a:pt x="18566" y="17694"/>
                  </a:lnTo>
                  <a:lnTo>
                    <a:pt x="17418" y="16687"/>
                  </a:lnTo>
                  <a:lnTo>
                    <a:pt x="17141" y="16404"/>
                  </a:lnTo>
                  <a:lnTo>
                    <a:pt x="16957" y="16106"/>
                  </a:lnTo>
                  <a:lnTo>
                    <a:pt x="16862" y="15773"/>
                  </a:lnTo>
                  <a:lnTo>
                    <a:pt x="16852" y="15386"/>
                  </a:lnTo>
                  <a:lnTo>
                    <a:pt x="16886" y="14661"/>
                  </a:lnTo>
                  <a:lnTo>
                    <a:pt x="16875" y="13931"/>
                  </a:lnTo>
                  <a:lnTo>
                    <a:pt x="16230" y="10841"/>
                  </a:lnTo>
                  <a:lnTo>
                    <a:pt x="14481" y="8101"/>
                  </a:lnTo>
                  <a:lnTo>
                    <a:pt x="11626" y="8101"/>
                  </a:lnTo>
                  <a:lnTo>
                    <a:pt x="11330" y="6735"/>
                  </a:lnTo>
                  <a:lnTo>
                    <a:pt x="10913" y="4040"/>
                  </a:lnTo>
                  <a:lnTo>
                    <a:pt x="9247" y="1682"/>
                  </a:lnTo>
                  <a:lnTo>
                    <a:pt x="9098" y="1530"/>
                  </a:lnTo>
                  <a:lnTo>
                    <a:pt x="5952" y="1530"/>
                  </a:lnTo>
                  <a:lnTo>
                    <a:pt x="5602" y="71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44753" y="174180"/>
              <a:ext cx="332373" cy="3073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12" y="4511"/>
                  </a:lnTo>
                  <a:lnTo>
                    <a:pt x="3154" y="8538"/>
                  </a:lnTo>
                  <a:lnTo>
                    <a:pt x="3687" y="8922"/>
                  </a:lnTo>
                  <a:lnTo>
                    <a:pt x="4857" y="9378"/>
                  </a:lnTo>
                  <a:lnTo>
                    <a:pt x="7481" y="10368"/>
                  </a:lnTo>
                  <a:lnTo>
                    <a:pt x="7447" y="10557"/>
                  </a:lnTo>
                  <a:lnTo>
                    <a:pt x="4631" y="10839"/>
                  </a:lnTo>
                  <a:lnTo>
                    <a:pt x="6492" y="13461"/>
                  </a:lnTo>
                  <a:lnTo>
                    <a:pt x="9221" y="16054"/>
                  </a:lnTo>
                  <a:lnTo>
                    <a:pt x="12457" y="18393"/>
                  </a:lnTo>
                  <a:lnTo>
                    <a:pt x="15839" y="20248"/>
                  </a:lnTo>
                  <a:lnTo>
                    <a:pt x="19007" y="21393"/>
                  </a:lnTo>
                  <a:lnTo>
                    <a:pt x="21600" y="21600"/>
                  </a:lnTo>
                  <a:lnTo>
                    <a:pt x="19421" y="19142"/>
                  </a:lnTo>
                  <a:lnTo>
                    <a:pt x="17295" y="16642"/>
                  </a:lnTo>
                  <a:lnTo>
                    <a:pt x="15225" y="14097"/>
                  </a:lnTo>
                  <a:lnTo>
                    <a:pt x="13212" y="11506"/>
                  </a:lnTo>
                  <a:lnTo>
                    <a:pt x="11259" y="8864"/>
                  </a:lnTo>
                  <a:lnTo>
                    <a:pt x="9369" y="6171"/>
                  </a:lnTo>
                  <a:lnTo>
                    <a:pt x="7543" y="3423"/>
                  </a:lnTo>
                  <a:lnTo>
                    <a:pt x="6169" y="1230"/>
                  </a:lnTo>
                  <a:lnTo>
                    <a:pt x="3663" y="12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0" y="0"/>
              <a:ext cx="199811" cy="1916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23" y="6504"/>
                  </a:lnTo>
                  <a:lnTo>
                    <a:pt x="2757" y="12236"/>
                  </a:lnTo>
                  <a:lnTo>
                    <a:pt x="6583" y="16982"/>
                  </a:lnTo>
                  <a:lnTo>
                    <a:pt x="8746" y="19254"/>
                  </a:lnTo>
                  <a:lnTo>
                    <a:pt x="10931" y="21600"/>
                  </a:lnTo>
                  <a:lnTo>
                    <a:pt x="15099" y="21600"/>
                  </a:lnTo>
                  <a:lnTo>
                    <a:pt x="14463" y="20620"/>
                  </a:lnTo>
                  <a:lnTo>
                    <a:pt x="11656" y="16027"/>
                  </a:lnTo>
                  <a:lnTo>
                    <a:pt x="21600" y="16027"/>
                  </a:lnTo>
                  <a:lnTo>
                    <a:pt x="21526" y="15786"/>
                  </a:lnTo>
                  <a:lnTo>
                    <a:pt x="20984" y="13905"/>
                  </a:lnTo>
                  <a:lnTo>
                    <a:pt x="19034" y="9865"/>
                  </a:lnTo>
                  <a:lnTo>
                    <a:pt x="15011" y="6940"/>
                  </a:lnTo>
                  <a:lnTo>
                    <a:pt x="10788" y="4406"/>
                  </a:lnTo>
                  <a:lnTo>
                    <a:pt x="6373" y="2254"/>
                  </a:lnTo>
                  <a:lnTo>
                    <a:pt x="1772" y="474"/>
                  </a:lnTo>
                  <a:lnTo>
                    <a:pt x="680" y="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207135" y="114338"/>
              <a:ext cx="57615" cy="590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53" y="21600"/>
                  </a:lnTo>
                  <a:lnTo>
                    <a:pt x="21600" y="21600"/>
                  </a:lnTo>
                  <a:lnTo>
                    <a:pt x="15841" y="14791"/>
                  </a:lnTo>
                  <a:lnTo>
                    <a:pt x="8405" y="7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308354" y="278231"/>
              <a:ext cx="49247" cy="290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16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644" y="19157"/>
                  </a:lnTo>
                  <a:lnTo>
                    <a:pt x="1021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39" name="Google Shape;339;p9"/>
          <p:cNvGrpSpPr/>
          <p:nvPr/>
        </p:nvGrpSpPr>
        <p:grpSpPr>
          <a:xfrm>
            <a:off x="1616386" y="4525428"/>
            <a:ext cx="481537" cy="585892"/>
            <a:chOff x="0" y="0"/>
            <a:chExt cx="481535" cy="585891"/>
          </a:xfrm>
        </p:grpSpPr>
        <p:sp>
          <p:nvSpPr>
            <p:cNvPr id="340" name="Google Shape;340;p9"/>
            <p:cNvSpPr/>
            <p:nvPr/>
          </p:nvSpPr>
          <p:spPr>
            <a:xfrm>
              <a:off x="103530" y="137833"/>
              <a:ext cx="378005" cy="448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41" y="0"/>
                  </a:moveTo>
                  <a:lnTo>
                    <a:pt x="0" y="0"/>
                  </a:lnTo>
                  <a:lnTo>
                    <a:pt x="1643" y="1911"/>
                  </a:lnTo>
                  <a:lnTo>
                    <a:pt x="3348" y="3779"/>
                  </a:lnTo>
                  <a:lnTo>
                    <a:pt x="5105" y="5609"/>
                  </a:lnTo>
                  <a:lnTo>
                    <a:pt x="6903" y="7410"/>
                  </a:lnTo>
                  <a:lnTo>
                    <a:pt x="8734" y="9188"/>
                  </a:lnTo>
                  <a:lnTo>
                    <a:pt x="10586" y="10951"/>
                  </a:lnTo>
                  <a:lnTo>
                    <a:pt x="16173" y="16217"/>
                  </a:lnTo>
                  <a:lnTo>
                    <a:pt x="18013" y="17989"/>
                  </a:lnTo>
                  <a:lnTo>
                    <a:pt x="19826" y="19781"/>
                  </a:lnTo>
                  <a:lnTo>
                    <a:pt x="21600" y="21600"/>
                  </a:lnTo>
                  <a:lnTo>
                    <a:pt x="21562" y="21365"/>
                  </a:lnTo>
                  <a:lnTo>
                    <a:pt x="21432" y="21181"/>
                  </a:lnTo>
                  <a:lnTo>
                    <a:pt x="21332" y="20988"/>
                  </a:lnTo>
                  <a:lnTo>
                    <a:pt x="20526" y="19739"/>
                  </a:lnTo>
                  <a:lnTo>
                    <a:pt x="19532" y="18613"/>
                  </a:lnTo>
                  <a:lnTo>
                    <a:pt x="18421" y="17563"/>
                  </a:lnTo>
                  <a:lnTo>
                    <a:pt x="16896" y="16211"/>
                  </a:lnTo>
                  <a:lnTo>
                    <a:pt x="16742" y="15911"/>
                  </a:lnTo>
                  <a:lnTo>
                    <a:pt x="16798" y="15445"/>
                  </a:lnTo>
                  <a:lnTo>
                    <a:pt x="16863" y="14043"/>
                  </a:lnTo>
                  <a:lnTo>
                    <a:pt x="16716" y="12667"/>
                  </a:lnTo>
                  <a:lnTo>
                    <a:pt x="15756" y="10006"/>
                  </a:lnTo>
                  <a:lnTo>
                    <a:pt x="14566" y="8283"/>
                  </a:lnTo>
                  <a:lnTo>
                    <a:pt x="14459" y="8172"/>
                  </a:lnTo>
                  <a:lnTo>
                    <a:pt x="11357" y="8172"/>
                  </a:lnTo>
                  <a:lnTo>
                    <a:pt x="11350" y="6782"/>
                  </a:lnTo>
                  <a:lnTo>
                    <a:pt x="11344" y="5860"/>
                  </a:lnTo>
                  <a:lnTo>
                    <a:pt x="10692" y="3839"/>
                  </a:lnTo>
                  <a:lnTo>
                    <a:pt x="9491" y="2034"/>
                  </a:lnTo>
                  <a:lnTo>
                    <a:pt x="9123" y="1668"/>
                  </a:lnTo>
                  <a:lnTo>
                    <a:pt x="6051" y="1668"/>
                  </a:lnTo>
                  <a:lnTo>
                    <a:pt x="5814" y="1283"/>
                  </a:lnTo>
                  <a:lnTo>
                    <a:pt x="5612" y="894"/>
                  </a:lnTo>
                  <a:lnTo>
                    <a:pt x="5460" y="499"/>
                  </a:lnTo>
                  <a:lnTo>
                    <a:pt x="5370" y="9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44208" y="174320"/>
              <a:ext cx="332627" cy="3085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64" y="475"/>
                  </a:lnTo>
                  <a:lnTo>
                    <a:pt x="54" y="765"/>
                  </a:lnTo>
                  <a:lnTo>
                    <a:pt x="781" y="2736"/>
                  </a:lnTo>
                  <a:lnTo>
                    <a:pt x="2078" y="6175"/>
                  </a:lnTo>
                  <a:lnTo>
                    <a:pt x="3340" y="8574"/>
                  </a:lnTo>
                  <a:lnTo>
                    <a:pt x="5796" y="9751"/>
                  </a:lnTo>
                  <a:lnTo>
                    <a:pt x="7478" y="10365"/>
                  </a:lnTo>
                  <a:lnTo>
                    <a:pt x="7421" y="10537"/>
                  </a:lnTo>
                  <a:lnTo>
                    <a:pt x="4665" y="10803"/>
                  </a:lnTo>
                  <a:lnTo>
                    <a:pt x="5802" y="12787"/>
                  </a:lnTo>
                  <a:lnTo>
                    <a:pt x="7781" y="14893"/>
                  </a:lnTo>
                  <a:lnTo>
                    <a:pt x="10352" y="16958"/>
                  </a:lnTo>
                  <a:lnTo>
                    <a:pt x="13268" y="18822"/>
                  </a:lnTo>
                  <a:lnTo>
                    <a:pt x="16280" y="20325"/>
                  </a:lnTo>
                  <a:lnTo>
                    <a:pt x="19140" y="21304"/>
                  </a:lnTo>
                  <a:lnTo>
                    <a:pt x="21600" y="21600"/>
                  </a:lnTo>
                  <a:lnTo>
                    <a:pt x="19381" y="19101"/>
                  </a:lnTo>
                  <a:lnTo>
                    <a:pt x="17220" y="16563"/>
                  </a:lnTo>
                  <a:lnTo>
                    <a:pt x="15117" y="13982"/>
                  </a:lnTo>
                  <a:lnTo>
                    <a:pt x="13075" y="11355"/>
                  </a:lnTo>
                  <a:lnTo>
                    <a:pt x="11095" y="8681"/>
                  </a:lnTo>
                  <a:lnTo>
                    <a:pt x="9182" y="5955"/>
                  </a:lnTo>
                  <a:lnTo>
                    <a:pt x="7335" y="3176"/>
                  </a:lnTo>
                  <a:lnTo>
                    <a:pt x="6131" y="1254"/>
                  </a:lnTo>
                  <a:lnTo>
                    <a:pt x="3626" y="1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0" y="0"/>
              <a:ext cx="197007" cy="1922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240" y="5385"/>
                  </a:lnTo>
                  <a:lnTo>
                    <a:pt x="1631" y="10126"/>
                  </a:lnTo>
                  <a:lnTo>
                    <a:pt x="4046" y="14296"/>
                  </a:lnTo>
                  <a:lnTo>
                    <a:pt x="7358" y="17969"/>
                  </a:lnTo>
                  <a:lnTo>
                    <a:pt x="11442" y="21219"/>
                  </a:lnTo>
                  <a:lnTo>
                    <a:pt x="10970" y="21600"/>
                  </a:lnTo>
                  <a:lnTo>
                    <a:pt x="15198" y="21600"/>
                  </a:lnTo>
                  <a:lnTo>
                    <a:pt x="14231" y="20133"/>
                  </a:lnTo>
                  <a:lnTo>
                    <a:pt x="11351" y="15487"/>
                  </a:lnTo>
                  <a:lnTo>
                    <a:pt x="21600" y="15487"/>
                  </a:lnTo>
                  <a:lnTo>
                    <a:pt x="20986" y="12951"/>
                  </a:lnTo>
                  <a:lnTo>
                    <a:pt x="17872" y="8803"/>
                  </a:lnTo>
                  <a:lnTo>
                    <a:pt x="11845" y="5050"/>
                  </a:lnTo>
                  <a:lnTo>
                    <a:pt x="8021" y="3091"/>
                  </a:lnTo>
                  <a:lnTo>
                    <a:pt x="4085" y="13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205917" y="114439"/>
              <a:ext cx="57273" cy="579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322" y="21600"/>
                  </a:lnTo>
                  <a:lnTo>
                    <a:pt x="21600" y="21600"/>
                  </a:lnTo>
                  <a:lnTo>
                    <a:pt x="13162" y="117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302272" y="278523"/>
              <a:ext cx="54292" cy="288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142" y="0"/>
                  </a:moveTo>
                  <a:lnTo>
                    <a:pt x="2421" y="2098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140" y="11225"/>
                  </a:lnTo>
                  <a:lnTo>
                    <a:pt x="11142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1482245" y="1541019"/>
            <a:ext cx="382665" cy="658447"/>
            <a:chOff x="0" y="0"/>
            <a:chExt cx="382664" cy="658445"/>
          </a:xfrm>
        </p:grpSpPr>
        <p:sp>
          <p:nvSpPr>
            <p:cNvPr id="346" name="Google Shape;346;p9"/>
            <p:cNvSpPr/>
            <p:nvPr/>
          </p:nvSpPr>
          <p:spPr>
            <a:xfrm>
              <a:off x="0" y="156006"/>
              <a:ext cx="370211" cy="5024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57" y="0"/>
                  </a:lnTo>
                  <a:lnTo>
                    <a:pt x="14782" y="1890"/>
                  </a:lnTo>
                  <a:lnTo>
                    <a:pt x="13186" y="3812"/>
                  </a:lnTo>
                  <a:lnTo>
                    <a:pt x="11654" y="5761"/>
                  </a:lnTo>
                  <a:lnTo>
                    <a:pt x="10172" y="7731"/>
                  </a:lnTo>
                  <a:lnTo>
                    <a:pt x="8727" y="9715"/>
                  </a:lnTo>
                  <a:lnTo>
                    <a:pt x="7302" y="11708"/>
                  </a:lnTo>
                  <a:lnTo>
                    <a:pt x="5883" y="13705"/>
                  </a:lnTo>
                  <a:lnTo>
                    <a:pt x="4460" y="15696"/>
                  </a:lnTo>
                  <a:lnTo>
                    <a:pt x="3014" y="17681"/>
                  </a:lnTo>
                  <a:lnTo>
                    <a:pt x="1532" y="19651"/>
                  </a:lnTo>
                  <a:lnTo>
                    <a:pt x="0" y="21600"/>
                  </a:lnTo>
                  <a:lnTo>
                    <a:pt x="200" y="21550"/>
                  </a:lnTo>
                  <a:lnTo>
                    <a:pt x="306" y="21451"/>
                  </a:lnTo>
                  <a:lnTo>
                    <a:pt x="427" y="21366"/>
                  </a:lnTo>
                  <a:lnTo>
                    <a:pt x="1594" y="20391"/>
                  </a:lnTo>
                  <a:lnTo>
                    <a:pt x="2557" y="19321"/>
                  </a:lnTo>
                  <a:lnTo>
                    <a:pt x="3386" y="18188"/>
                  </a:lnTo>
                  <a:lnTo>
                    <a:pt x="4153" y="17028"/>
                  </a:lnTo>
                  <a:lnTo>
                    <a:pt x="4363" y="16757"/>
                  </a:lnTo>
                  <a:lnTo>
                    <a:pt x="4616" y="16545"/>
                  </a:lnTo>
                  <a:lnTo>
                    <a:pt x="4937" y="16386"/>
                  </a:lnTo>
                  <a:lnTo>
                    <a:pt x="5351" y="16275"/>
                  </a:lnTo>
                  <a:lnTo>
                    <a:pt x="6030" y="16130"/>
                  </a:lnTo>
                  <a:lnTo>
                    <a:pt x="6700" y="15955"/>
                  </a:lnTo>
                  <a:lnTo>
                    <a:pt x="9832" y="14669"/>
                  </a:lnTo>
                  <a:lnTo>
                    <a:pt x="12693" y="12370"/>
                  </a:lnTo>
                  <a:lnTo>
                    <a:pt x="13710" y="10915"/>
                  </a:lnTo>
                  <a:lnTo>
                    <a:pt x="11653" y="10408"/>
                  </a:lnTo>
                  <a:lnTo>
                    <a:pt x="13088" y="9792"/>
                  </a:lnTo>
                  <a:lnTo>
                    <a:pt x="15949" y="8666"/>
                  </a:lnTo>
                  <a:lnTo>
                    <a:pt x="17983" y="6779"/>
                  </a:lnTo>
                  <a:lnTo>
                    <a:pt x="19532" y="4636"/>
                  </a:lnTo>
                  <a:lnTo>
                    <a:pt x="19649" y="4399"/>
                  </a:lnTo>
                  <a:lnTo>
                    <a:pt x="17120" y="4399"/>
                  </a:lnTo>
                  <a:lnTo>
                    <a:pt x="17890" y="3908"/>
                  </a:lnTo>
                  <a:lnTo>
                    <a:pt x="18680" y="3448"/>
                  </a:lnTo>
                  <a:lnTo>
                    <a:pt x="20271" y="2558"/>
                  </a:lnTo>
                  <a:lnTo>
                    <a:pt x="20571" y="2386"/>
                  </a:lnTo>
                  <a:lnTo>
                    <a:pt x="20833" y="2109"/>
                  </a:lnTo>
                  <a:lnTo>
                    <a:pt x="20953" y="1833"/>
                  </a:lnTo>
                  <a:lnTo>
                    <a:pt x="21505" y="3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133132" y="104622"/>
              <a:ext cx="142307" cy="16263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111" y="0"/>
                  </a:moveTo>
                  <a:lnTo>
                    <a:pt x="14171" y="496"/>
                  </a:lnTo>
                  <a:lnTo>
                    <a:pt x="13450" y="746"/>
                  </a:lnTo>
                  <a:lnTo>
                    <a:pt x="6989" y="5953"/>
                  </a:lnTo>
                  <a:lnTo>
                    <a:pt x="1159" y="10819"/>
                  </a:lnTo>
                  <a:lnTo>
                    <a:pt x="0" y="15422"/>
                  </a:lnTo>
                  <a:lnTo>
                    <a:pt x="2" y="18898"/>
                  </a:lnTo>
                  <a:lnTo>
                    <a:pt x="20" y="21600"/>
                  </a:lnTo>
                  <a:lnTo>
                    <a:pt x="10433" y="21600"/>
                  </a:lnTo>
                  <a:lnTo>
                    <a:pt x="12892" y="18305"/>
                  </a:lnTo>
                  <a:lnTo>
                    <a:pt x="17616" y="12488"/>
                  </a:lnTo>
                  <a:lnTo>
                    <a:pt x="21600" y="7965"/>
                  </a:lnTo>
                  <a:lnTo>
                    <a:pt x="15551" y="7965"/>
                  </a:lnTo>
                  <a:lnTo>
                    <a:pt x="1511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235585" y="0"/>
              <a:ext cx="147079" cy="1645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09" y="0"/>
                  </a:moveTo>
                  <a:lnTo>
                    <a:pt x="11443" y="5045"/>
                  </a:lnTo>
                  <a:lnTo>
                    <a:pt x="7235" y="8419"/>
                  </a:lnTo>
                  <a:lnTo>
                    <a:pt x="4471" y="12586"/>
                  </a:lnTo>
                  <a:lnTo>
                    <a:pt x="2332" y="17121"/>
                  </a:lnTo>
                  <a:lnTo>
                    <a:pt x="0" y="21600"/>
                  </a:lnTo>
                  <a:lnTo>
                    <a:pt x="5853" y="21600"/>
                  </a:lnTo>
                  <a:lnTo>
                    <a:pt x="6824" y="20473"/>
                  </a:lnTo>
                  <a:lnTo>
                    <a:pt x="19771" y="20473"/>
                  </a:lnTo>
                  <a:lnTo>
                    <a:pt x="21193" y="12325"/>
                  </a:lnTo>
                  <a:lnTo>
                    <a:pt x="21600" y="5829"/>
                  </a:lnTo>
                  <a:lnTo>
                    <a:pt x="21600" y="4019"/>
                  </a:lnTo>
                  <a:lnTo>
                    <a:pt x="21580" y="2207"/>
                  </a:lnTo>
                  <a:lnTo>
                    <a:pt x="21567" y="397"/>
                  </a:lnTo>
                  <a:lnTo>
                    <a:pt x="2070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48259" y="224167"/>
              <a:ext cx="296572" cy="2973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864"/>
                  </a:moveTo>
                  <a:lnTo>
                    <a:pt x="17857" y="2481"/>
                  </a:lnTo>
                  <a:lnTo>
                    <a:pt x="21013" y="2481"/>
                  </a:lnTo>
                  <a:lnTo>
                    <a:pt x="21600" y="864"/>
                  </a:lnTo>
                  <a:close/>
                  <a:moveTo>
                    <a:pt x="4681" y="0"/>
                  </a:moveTo>
                  <a:lnTo>
                    <a:pt x="2712" y="3404"/>
                  </a:lnTo>
                  <a:lnTo>
                    <a:pt x="1283" y="7107"/>
                  </a:lnTo>
                  <a:lnTo>
                    <a:pt x="382" y="10944"/>
                  </a:lnTo>
                  <a:lnTo>
                    <a:pt x="0" y="14749"/>
                  </a:lnTo>
                  <a:lnTo>
                    <a:pt x="126" y="18356"/>
                  </a:lnTo>
                  <a:lnTo>
                    <a:pt x="750" y="21600"/>
                  </a:lnTo>
                  <a:lnTo>
                    <a:pt x="2590" y="18202"/>
                  </a:lnTo>
                  <a:lnTo>
                    <a:pt x="4433" y="14783"/>
                  </a:lnTo>
                  <a:lnTo>
                    <a:pt x="6305" y="11355"/>
                  </a:lnTo>
                  <a:lnTo>
                    <a:pt x="8222" y="7943"/>
                  </a:lnTo>
                  <a:lnTo>
                    <a:pt x="10229" y="4594"/>
                  </a:lnTo>
                  <a:lnTo>
                    <a:pt x="11188" y="3130"/>
                  </a:lnTo>
                  <a:lnTo>
                    <a:pt x="6191" y="3130"/>
                  </a:lnTo>
                  <a:lnTo>
                    <a:pt x="468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50" name="Google Shape;350;p9"/>
          <p:cNvGrpSpPr/>
          <p:nvPr/>
        </p:nvGrpSpPr>
        <p:grpSpPr>
          <a:xfrm>
            <a:off x="4070131" y="1314777"/>
            <a:ext cx="383044" cy="656301"/>
            <a:chOff x="0" y="0"/>
            <a:chExt cx="383043" cy="656299"/>
          </a:xfrm>
        </p:grpSpPr>
        <p:sp>
          <p:nvSpPr>
            <p:cNvPr id="351" name="Google Shape;351;p9"/>
            <p:cNvSpPr/>
            <p:nvPr/>
          </p:nvSpPr>
          <p:spPr>
            <a:xfrm>
              <a:off x="0" y="152781"/>
              <a:ext cx="367433" cy="503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23" y="0"/>
                  </a:lnTo>
                  <a:lnTo>
                    <a:pt x="13667" y="3539"/>
                  </a:lnTo>
                  <a:lnTo>
                    <a:pt x="10844" y="7168"/>
                  </a:lnTo>
                  <a:lnTo>
                    <a:pt x="9457" y="8964"/>
                  </a:lnTo>
                  <a:lnTo>
                    <a:pt x="8080" y="10765"/>
                  </a:lnTo>
                  <a:lnTo>
                    <a:pt x="6722" y="12561"/>
                  </a:lnTo>
                  <a:lnTo>
                    <a:pt x="5373" y="14363"/>
                  </a:lnTo>
                  <a:lnTo>
                    <a:pt x="0" y="21600"/>
                  </a:lnTo>
                  <a:lnTo>
                    <a:pt x="1365" y="20587"/>
                  </a:lnTo>
                  <a:lnTo>
                    <a:pt x="2458" y="19453"/>
                  </a:lnTo>
                  <a:lnTo>
                    <a:pt x="3372" y="18241"/>
                  </a:lnTo>
                  <a:lnTo>
                    <a:pt x="4202" y="16993"/>
                  </a:lnTo>
                  <a:lnTo>
                    <a:pt x="4407" y="16745"/>
                  </a:lnTo>
                  <a:lnTo>
                    <a:pt x="4659" y="16557"/>
                  </a:lnTo>
                  <a:lnTo>
                    <a:pt x="4967" y="16408"/>
                  </a:lnTo>
                  <a:lnTo>
                    <a:pt x="5340" y="16279"/>
                  </a:lnTo>
                  <a:lnTo>
                    <a:pt x="6530" y="15912"/>
                  </a:lnTo>
                  <a:lnTo>
                    <a:pt x="7711" y="15523"/>
                  </a:lnTo>
                  <a:lnTo>
                    <a:pt x="9950" y="14607"/>
                  </a:lnTo>
                  <a:lnTo>
                    <a:pt x="12247" y="13002"/>
                  </a:lnTo>
                  <a:lnTo>
                    <a:pt x="13795" y="10910"/>
                  </a:lnTo>
                  <a:lnTo>
                    <a:pt x="13403" y="10819"/>
                  </a:lnTo>
                  <a:lnTo>
                    <a:pt x="13091" y="10750"/>
                  </a:lnTo>
                  <a:lnTo>
                    <a:pt x="12458" y="10597"/>
                  </a:lnTo>
                  <a:lnTo>
                    <a:pt x="12134" y="10513"/>
                  </a:lnTo>
                  <a:lnTo>
                    <a:pt x="11809" y="10431"/>
                  </a:lnTo>
                  <a:lnTo>
                    <a:pt x="11629" y="10261"/>
                  </a:lnTo>
                  <a:lnTo>
                    <a:pt x="14252" y="9519"/>
                  </a:lnTo>
                  <a:lnTo>
                    <a:pt x="16341" y="8422"/>
                  </a:lnTo>
                  <a:lnTo>
                    <a:pt x="17984" y="7016"/>
                  </a:lnTo>
                  <a:lnTo>
                    <a:pt x="19267" y="5347"/>
                  </a:lnTo>
                  <a:lnTo>
                    <a:pt x="19750" y="4446"/>
                  </a:lnTo>
                  <a:lnTo>
                    <a:pt x="17195" y="4446"/>
                  </a:lnTo>
                  <a:lnTo>
                    <a:pt x="17939" y="3977"/>
                  </a:lnTo>
                  <a:lnTo>
                    <a:pt x="18706" y="3537"/>
                  </a:lnTo>
                  <a:lnTo>
                    <a:pt x="19472" y="3113"/>
                  </a:lnTo>
                  <a:lnTo>
                    <a:pt x="20227" y="2680"/>
                  </a:lnTo>
                  <a:lnTo>
                    <a:pt x="21524" y="31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132905" y="101676"/>
              <a:ext cx="138290" cy="163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6" y="0"/>
                  </a:moveTo>
                  <a:lnTo>
                    <a:pt x="7873" y="4777"/>
                  </a:lnTo>
                  <a:lnTo>
                    <a:pt x="1539" y="10501"/>
                  </a:lnTo>
                  <a:lnTo>
                    <a:pt x="3" y="15832"/>
                  </a:lnTo>
                  <a:lnTo>
                    <a:pt x="0" y="18151"/>
                  </a:lnTo>
                  <a:lnTo>
                    <a:pt x="31" y="20422"/>
                  </a:lnTo>
                  <a:lnTo>
                    <a:pt x="44" y="21600"/>
                  </a:lnTo>
                  <a:lnTo>
                    <a:pt x="10771" y="21600"/>
                  </a:lnTo>
                  <a:lnTo>
                    <a:pt x="11127" y="21130"/>
                  </a:lnTo>
                  <a:lnTo>
                    <a:pt x="13443" y="18151"/>
                  </a:lnTo>
                  <a:lnTo>
                    <a:pt x="15766" y="15260"/>
                  </a:lnTo>
                  <a:lnTo>
                    <a:pt x="18134" y="12402"/>
                  </a:lnTo>
                  <a:lnTo>
                    <a:pt x="21600" y="8270"/>
                  </a:lnTo>
                  <a:lnTo>
                    <a:pt x="16738" y="8270"/>
                  </a:lnTo>
                  <a:lnTo>
                    <a:pt x="16006" y="7888"/>
                  </a:lnTo>
                  <a:lnTo>
                    <a:pt x="1559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240068" y="0"/>
              <a:ext cx="142975" cy="1643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5" y="0"/>
                  </a:moveTo>
                  <a:lnTo>
                    <a:pt x="14660" y="2511"/>
                  </a:lnTo>
                  <a:lnTo>
                    <a:pt x="9292" y="6052"/>
                  </a:lnTo>
                  <a:lnTo>
                    <a:pt x="5187" y="10497"/>
                  </a:lnTo>
                  <a:lnTo>
                    <a:pt x="2154" y="15721"/>
                  </a:lnTo>
                  <a:lnTo>
                    <a:pt x="0" y="21600"/>
                  </a:lnTo>
                  <a:lnTo>
                    <a:pt x="4702" y="21600"/>
                  </a:lnTo>
                  <a:lnTo>
                    <a:pt x="5936" y="20081"/>
                  </a:lnTo>
                  <a:lnTo>
                    <a:pt x="19242" y="20081"/>
                  </a:lnTo>
                  <a:lnTo>
                    <a:pt x="20710" y="12388"/>
                  </a:lnTo>
                  <a:lnTo>
                    <a:pt x="21595" y="6080"/>
                  </a:lnTo>
                  <a:lnTo>
                    <a:pt x="21600" y="4085"/>
                  </a:lnTo>
                  <a:lnTo>
                    <a:pt x="21531" y="2058"/>
                  </a:lnTo>
                  <a:lnTo>
                    <a:pt x="2148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48441" y="222758"/>
              <a:ext cx="296491" cy="298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78"/>
                  </a:moveTo>
                  <a:lnTo>
                    <a:pt x="17781" y="2436"/>
                  </a:lnTo>
                  <a:lnTo>
                    <a:pt x="20947" y="2436"/>
                  </a:lnTo>
                  <a:lnTo>
                    <a:pt x="21600" y="778"/>
                  </a:lnTo>
                  <a:close/>
                  <a:moveTo>
                    <a:pt x="4725" y="0"/>
                  </a:moveTo>
                  <a:lnTo>
                    <a:pt x="2935" y="2651"/>
                  </a:lnTo>
                  <a:lnTo>
                    <a:pt x="1502" y="6236"/>
                  </a:lnTo>
                  <a:lnTo>
                    <a:pt x="499" y="10338"/>
                  </a:lnTo>
                  <a:lnTo>
                    <a:pt x="0" y="14544"/>
                  </a:lnTo>
                  <a:lnTo>
                    <a:pt x="79" y="18436"/>
                  </a:lnTo>
                  <a:lnTo>
                    <a:pt x="810" y="21600"/>
                  </a:lnTo>
                  <a:lnTo>
                    <a:pt x="2578" y="18095"/>
                  </a:lnTo>
                  <a:lnTo>
                    <a:pt x="3467" y="16354"/>
                  </a:lnTo>
                  <a:lnTo>
                    <a:pt x="5308" y="12906"/>
                  </a:lnTo>
                  <a:lnTo>
                    <a:pt x="7231" y="9493"/>
                  </a:lnTo>
                  <a:lnTo>
                    <a:pt x="9242" y="6133"/>
                  </a:lnTo>
                  <a:lnTo>
                    <a:pt x="11177" y="3083"/>
                  </a:lnTo>
                  <a:lnTo>
                    <a:pt x="6174" y="3083"/>
                  </a:lnTo>
                  <a:lnTo>
                    <a:pt x="472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55" name="Google Shape;355;p9"/>
          <p:cNvGrpSpPr/>
          <p:nvPr/>
        </p:nvGrpSpPr>
        <p:grpSpPr>
          <a:xfrm>
            <a:off x="-1" y="1141540"/>
            <a:ext cx="345652" cy="614807"/>
            <a:chOff x="0" y="0"/>
            <a:chExt cx="345650" cy="614806"/>
          </a:xfrm>
        </p:grpSpPr>
        <p:sp>
          <p:nvSpPr>
            <p:cNvPr id="356" name="Google Shape;356;p9"/>
            <p:cNvSpPr/>
            <p:nvPr/>
          </p:nvSpPr>
          <p:spPr>
            <a:xfrm>
              <a:off x="0" y="141617"/>
              <a:ext cx="332150" cy="4731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384" y="0"/>
                  </a:lnTo>
                  <a:lnTo>
                    <a:pt x="16607" y="104"/>
                  </a:lnTo>
                  <a:lnTo>
                    <a:pt x="14800" y="1968"/>
                  </a:lnTo>
                  <a:lnTo>
                    <a:pt x="13080" y="3865"/>
                  </a:lnTo>
                  <a:lnTo>
                    <a:pt x="11431" y="5790"/>
                  </a:lnTo>
                  <a:lnTo>
                    <a:pt x="9841" y="7739"/>
                  </a:lnTo>
                  <a:lnTo>
                    <a:pt x="8297" y="9706"/>
                  </a:lnTo>
                  <a:lnTo>
                    <a:pt x="6783" y="11685"/>
                  </a:lnTo>
                  <a:lnTo>
                    <a:pt x="3798" y="15661"/>
                  </a:lnTo>
                  <a:lnTo>
                    <a:pt x="2299" y="17646"/>
                  </a:lnTo>
                  <a:lnTo>
                    <a:pt x="778" y="19623"/>
                  </a:lnTo>
                  <a:lnTo>
                    <a:pt x="0" y="20603"/>
                  </a:lnTo>
                  <a:lnTo>
                    <a:pt x="0" y="21600"/>
                  </a:lnTo>
                  <a:lnTo>
                    <a:pt x="499" y="21061"/>
                  </a:lnTo>
                  <a:lnTo>
                    <a:pt x="1422" y="19857"/>
                  </a:lnTo>
                  <a:lnTo>
                    <a:pt x="2316" y="18639"/>
                  </a:lnTo>
                  <a:lnTo>
                    <a:pt x="2541" y="18341"/>
                  </a:lnTo>
                  <a:lnTo>
                    <a:pt x="3049" y="18099"/>
                  </a:lnTo>
                  <a:lnTo>
                    <a:pt x="3505" y="17946"/>
                  </a:lnTo>
                  <a:lnTo>
                    <a:pt x="4521" y="17631"/>
                  </a:lnTo>
                  <a:lnTo>
                    <a:pt x="5552" y="17337"/>
                  </a:lnTo>
                  <a:lnTo>
                    <a:pt x="6570" y="17029"/>
                  </a:lnTo>
                  <a:lnTo>
                    <a:pt x="9263" y="15808"/>
                  </a:lnTo>
                  <a:lnTo>
                    <a:pt x="11918" y="13571"/>
                  </a:lnTo>
                  <a:lnTo>
                    <a:pt x="12876" y="12209"/>
                  </a:lnTo>
                  <a:lnTo>
                    <a:pt x="10602" y="11677"/>
                  </a:lnTo>
                  <a:lnTo>
                    <a:pt x="12182" y="11025"/>
                  </a:lnTo>
                  <a:lnTo>
                    <a:pt x="15357" y="9839"/>
                  </a:lnTo>
                  <a:lnTo>
                    <a:pt x="17630" y="7837"/>
                  </a:lnTo>
                  <a:lnTo>
                    <a:pt x="19371" y="5544"/>
                  </a:lnTo>
                  <a:lnTo>
                    <a:pt x="19504" y="5294"/>
                  </a:lnTo>
                  <a:lnTo>
                    <a:pt x="16701" y="5294"/>
                  </a:lnTo>
                  <a:lnTo>
                    <a:pt x="17550" y="4770"/>
                  </a:lnTo>
                  <a:lnTo>
                    <a:pt x="18423" y="4281"/>
                  </a:lnTo>
                  <a:lnTo>
                    <a:pt x="20188" y="3338"/>
                  </a:lnTo>
                  <a:lnTo>
                    <a:pt x="20523" y="3155"/>
                  </a:lnTo>
                  <a:lnTo>
                    <a:pt x="20867" y="2860"/>
                  </a:lnTo>
                  <a:lnTo>
                    <a:pt x="21357" y="97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94468" y="105854"/>
              <a:ext cx="142245" cy="1566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82" y="0"/>
                  </a:moveTo>
                  <a:lnTo>
                    <a:pt x="7170" y="5245"/>
                  </a:lnTo>
                  <a:lnTo>
                    <a:pt x="895" y="11533"/>
                  </a:lnTo>
                  <a:lnTo>
                    <a:pt x="326" y="21526"/>
                  </a:lnTo>
                  <a:lnTo>
                    <a:pt x="0" y="21600"/>
                  </a:lnTo>
                  <a:lnTo>
                    <a:pt x="11168" y="21600"/>
                  </a:lnTo>
                  <a:lnTo>
                    <a:pt x="11869" y="20619"/>
                  </a:lnTo>
                  <a:lnTo>
                    <a:pt x="14204" y="17429"/>
                  </a:lnTo>
                  <a:lnTo>
                    <a:pt x="16586" y="14278"/>
                  </a:lnTo>
                  <a:lnTo>
                    <a:pt x="19016" y="11155"/>
                  </a:lnTo>
                  <a:lnTo>
                    <a:pt x="21600" y="7875"/>
                  </a:lnTo>
                  <a:lnTo>
                    <a:pt x="15590" y="7875"/>
                  </a:lnTo>
                  <a:lnTo>
                    <a:pt x="15590" y="12"/>
                  </a:lnTo>
                  <a:lnTo>
                    <a:pt x="15025" y="12"/>
                  </a:lnTo>
                  <a:lnTo>
                    <a:pt x="147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197135" y="0"/>
              <a:ext cx="148515" cy="1629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6" y="0"/>
                  </a:moveTo>
                  <a:lnTo>
                    <a:pt x="13635" y="3425"/>
                  </a:lnTo>
                  <a:lnTo>
                    <a:pt x="7667" y="8443"/>
                  </a:lnTo>
                  <a:lnTo>
                    <a:pt x="3747" y="14856"/>
                  </a:lnTo>
                  <a:lnTo>
                    <a:pt x="2057" y="18236"/>
                  </a:lnTo>
                  <a:lnTo>
                    <a:pt x="331" y="21593"/>
                  </a:lnTo>
                  <a:lnTo>
                    <a:pt x="0" y="21600"/>
                  </a:lnTo>
                  <a:lnTo>
                    <a:pt x="5756" y="21600"/>
                  </a:lnTo>
                  <a:lnTo>
                    <a:pt x="7970" y="18769"/>
                  </a:lnTo>
                  <a:lnTo>
                    <a:pt x="19637" y="18769"/>
                  </a:lnTo>
                  <a:lnTo>
                    <a:pt x="20708" y="12892"/>
                  </a:lnTo>
                  <a:lnTo>
                    <a:pt x="21596" y="6396"/>
                  </a:lnTo>
                  <a:lnTo>
                    <a:pt x="21600" y="4330"/>
                  </a:lnTo>
                  <a:lnTo>
                    <a:pt x="21530" y="2203"/>
                  </a:lnTo>
                  <a:lnTo>
                    <a:pt x="2148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188924" y="99212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11497" y="223304"/>
              <a:ext cx="296802" cy="29982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665" y="0"/>
                  </a:moveTo>
                  <a:lnTo>
                    <a:pt x="2677" y="3435"/>
                  </a:lnTo>
                  <a:lnTo>
                    <a:pt x="1247" y="7156"/>
                  </a:lnTo>
                  <a:lnTo>
                    <a:pt x="360" y="10998"/>
                  </a:lnTo>
                  <a:lnTo>
                    <a:pt x="0" y="14796"/>
                  </a:lnTo>
                  <a:lnTo>
                    <a:pt x="152" y="18385"/>
                  </a:lnTo>
                  <a:lnTo>
                    <a:pt x="801" y="21600"/>
                  </a:lnTo>
                  <a:lnTo>
                    <a:pt x="2622" y="18007"/>
                  </a:lnTo>
                  <a:lnTo>
                    <a:pt x="3536" y="16226"/>
                  </a:lnTo>
                  <a:lnTo>
                    <a:pt x="5446" y="12676"/>
                  </a:lnTo>
                  <a:lnTo>
                    <a:pt x="7456" y="9141"/>
                  </a:lnTo>
                  <a:lnTo>
                    <a:pt x="9549" y="5687"/>
                  </a:lnTo>
                  <a:lnTo>
                    <a:pt x="11391" y="2826"/>
                  </a:lnTo>
                  <a:lnTo>
                    <a:pt x="6038" y="2826"/>
                  </a:lnTo>
                  <a:lnTo>
                    <a:pt x="4665" y="0"/>
                  </a:lnTo>
                  <a:close/>
                  <a:moveTo>
                    <a:pt x="21600" y="848"/>
                  </a:moveTo>
                  <a:lnTo>
                    <a:pt x="17853" y="2469"/>
                  </a:lnTo>
                  <a:lnTo>
                    <a:pt x="20990" y="2469"/>
                  </a:lnTo>
                  <a:lnTo>
                    <a:pt x="21600" y="84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61" name="Google Shape;361;p9"/>
          <p:cNvGrpSpPr/>
          <p:nvPr/>
        </p:nvGrpSpPr>
        <p:grpSpPr>
          <a:xfrm>
            <a:off x="2971" y="4198305"/>
            <a:ext cx="462258" cy="577726"/>
            <a:chOff x="-1" y="-1"/>
            <a:chExt cx="462256" cy="577725"/>
          </a:xfrm>
        </p:grpSpPr>
        <p:sp>
          <p:nvSpPr>
            <p:cNvPr id="362" name="Google Shape;362;p9"/>
            <p:cNvSpPr/>
            <p:nvPr/>
          </p:nvSpPr>
          <p:spPr>
            <a:xfrm>
              <a:off x="83604" y="129132"/>
              <a:ext cx="378651" cy="4485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07" y="0"/>
                  </a:moveTo>
                  <a:lnTo>
                    <a:pt x="0" y="0"/>
                  </a:lnTo>
                  <a:lnTo>
                    <a:pt x="1636" y="1915"/>
                  </a:lnTo>
                  <a:lnTo>
                    <a:pt x="3335" y="3786"/>
                  </a:lnTo>
                  <a:lnTo>
                    <a:pt x="5086" y="5619"/>
                  </a:lnTo>
                  <a:lnTo>
                    <a:pt x="6881" y="7421"/>
                  </a:lnTo>
                  <a:lnTo>
                    <a:pt x="8708" y="9200"/>
                  </a:lnTo>
                  <a:lnTo>
                    <a:pt x="10557" y="10963"/>
                  </a:lnTo>
                  <a:lnTo>
                    <a:pt x="16143" y="16225"/>
                  </a:lnTo>
                  <a:lnTo>
                    <a:pt x="17984" y="17995"/>
                  </a:lnTo>
                  <a:lnTo>
                    <a:pt x="19798" y="19784"/>
                  </a:lnTo>
                  <a:lnTo>
                    <a:pt x="21574" y="21600"/>
                  </a:lnTo>
                  <a:lnTo>
                    <a:pt x="21600" y="21438"/>
                  </a:lnTo>
                  <a:lnTo>
                    <a:pt x="21535" y="21334"/>
                  </a:lnTo>
                  <a:lnTo>
                    <a:pt x="21480" y="21226"/>
                  </a:lnTo>
                  <a:lnTo>
                    <a:pt x="20654" y="19926"/>
                  </a:lnTo>
                  <a:lnTo>
                    <a:pt x="19628" y="18755"/>
                  </a:lnTo>
                  <a:lnTo>
                    <a:pt x="18479" y="17664"/>
                  </a:lnTo>
                  <a:lnTo>
                    <a:pt x="16926" y="16288"/>
                  </a:lnTo>
                  <a:lnTo>
                    <a:pt x="16861" y="15998"/>
                  </a:lnTo>
                  <a:lnTo>
                    <a:pt x="16880" y="15571"/>
                  </a:lnTo>
                  <a:lnTo>
                    <a:pt x="16897" y="15043"/>
                  </a:lnTo>
                  <a:lnTo>
                    <a:pt x="16900" y="14143"/>
                  </a:lnTo>
                  <a:lnTo>
                    <a:pt x="16859" y="13431"/>
                  </a:lnTo>
                  <a:lnTo>
                    <a:pt x="16764" y="12726"/>
                  </a:lnTo>
                  <a:lnTo>
                    <a:pt x="16301" y="11091"/>
                  </a:lnTo>
                  <a:lnTo>
                    <a:pt x="15528" y="9585"/>
                  </a:lnTo>
                  <a:lnTo>
                    <a:pt x="14523" y="8291"/>
                  </a:lnTo>
                  <a:lnTo>
                    <a:pt x="11468" y="8291"/>
                  </a:lnTo>
                  <a:lnTo>
                    <a:pt x="11448" y="6000"/>
                  </a:lnTo>
                  <a:lnTo>
                    <a:pt x="10786" y="3985"/>
                  </a:lnTo>
                  <a:lnTo>
                    <a:pt x="9584" y="2189"/>
                  </a:lnTo>
                  <a:lnTo>
                    <a:pt x="9297" y="1904"/>
                  </a:lnTo>
                  <a:lnTo>
                    <a:pt x="6159" y="1904"/>
                  </a:lnTo>
                  <a:lnTo>
                    <a:pt x="5815" y="1102"/>
                  </a:lnTo>
                  <a:lnTo>
                    <a:pt x="5511" y="296"/>
                  </a:lnTo>
                  <a:lnTo>
                    <a:pt x="54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27697" y="169138"/>
              <a:ext cx="329415" cy="3084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760" y="6076"/>
                  </a:lnTo>
                  <a:lnTo>
                    <a:pt x="3134" y="8414"/>
                  </a:lnTo>
                  <a:lnTo>
                    <a:pt x="5482" y="9607"/>
                  </a:lnTo>
                  <a:lnTo>
                    <a:pt x="5973" y="9739"/>
                  </a:lnTo>
                  <a:lnTo>
                    <a:pt x="6455" y="9929"/>
                  </a:lnTo>
                  <a:lnTo>
                    <a:pt x="6933" y="10145"/>
                  </a:lnTo>
                  <a:lnTo>
                    <a:pt x="7412" y="10352"/>
                  </a:lnTo>
                  <a:lnTo>
                    <a:pt x="7342" y="10522"/>
                  </a:lnTo>
                  <a:lnTo>
                    <a:pt x="4398" y="10796"/>
                  </a:lnTo>
                  <a:lnTo>
                    <a:pt x="6732" y="13672"/>
                  </a:lnTo>
                  <a:lnTo>
                    <a:pt x="9275" y="16109"/>
                  </a:lnTo>
                  <a:lnTo>
                    <a:pt x="12029" y="18114"/>
                  </a:lnTo>
                  <a:lnTo>
                    <a:pt x="14998" y="19694"/>
                  </a:lnTo>
                  <a:lnTo>
                    <a:pt x="18187" y="20853"/>
                  </a:lnTo>
                  <a:lnTo>
                    <a:pt x="21600" y="21600"/>
                  </a:lnTo>
                  <a:lnTo>
                    <a:pt x="19379" y="19074"/>
                  </a:lnTo>
                  <a:lnTo>
                    <a:pt x="17208" y="16508"/>
                  </a:lnTo>
                  <a:lnTo>
                    <a:pt x="15089" y="13900"/>
                  </a:lnTo>
                  <a:lnTo>
                    <a:pt x="13026" y="11248"/>
                  </a:lnTo>
                  <a:lnTo>
                    <a:pt x="11022" y="8547"/>
                  </a:lnTo>
                  <a:lnTo>
                    <a:pt x="9081" y="5794"/>
                  </a:lnTo>
                  <a:lnTo>
                    <a:pt x="7206" y="2988"/>
                  </a:lnTo>
                  <a:lnTo>
                    <a:pt x="6108" y="1247"/>
                  </a:lnTo>
                  <a:lnTo>
                    <a:pt x="3622" y="1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-1" y="-1"/>
              <a:ext cx="178395" cy="18694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" y="0"/>
                  </a:moveTo>
                  <a:lnTo>
                    <a:pt x="30" y="6901"/>
                  </a:lnTo>
                  <a:lnTo>
                    <a:pt x="0" y="8853"/>
                  </a:lnTo>
                  <a:lnTo>
                    <a:pt x="143" y="10562"/>
                  </a:lnTo>
                  <a:lnTo>
                    <a:pt x="653" y="12101"/>
                  </a:lnTo>
                  <a:lnTo>
                    <a:pt x="1516" y="13488"/>
                  </a:lnTo>
                  <a:lnTo>
                    <a:pt x="2714" y="14737"/>
                  </a:lnTo>
                  <a:lnTo>
                    <a:pt x="10220" y="21314"/>
                  </a:lnTo>
                  <a:lnTo>
                    <a:pt x="10041" y="21600"/>
                  </a:lnTo>
                  <a:lnTo>
                    <a:pt x="14632" y="21600"/>
                  </a:lnTo>
                  <a:lnTo>
                    <a:pt x="13324" y="19746"/>
                  </a:lnTo>
                  <a:lnTo>
                    <a:pt x="10123" y="14920"/>
                  </a:lnTo>
                  <a:lnTo>
                    <a:pt x="21600" y="14920"/>
                  </a:lnTo>
                  <a:lnTo>
                    <a:pt x="21220" y="13695"/>
                  </a:lnTo>
                  <a:lnTo>
                    <a:pt x="20432" y="11115"/>
                  </a:lnTo>
                  <a:lnTo>
                    <a:pt x="15142" y="6901"/>
                  </a:lnTo>
                  <a:lnTo>
                    <a:pt x="10381" y="4224"/>
                  </a:lnTo>
                  <a:lnTo>
                    <a:pt x="5349" y="1924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188212" y="109028"/>
              <a:ext cx="58373" cy="596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41" y="21600"/>
                  </a:lnTo>
                  <a:lnTo>
                    <a:pt x="21600" y="21600"/>
                  </a:lnTo>
                  <a:lnTo>
                    <a:pt x="12822" y="11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284632" y="273099"/>
              <a:ext cx="53555" cy="282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417" y="0"/>
                  </a:moveTo>
                  <a:lnTo>
                    <a:pt x="2126" y="21259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102" y="20157"/>
                  </a:lnTo>
                  <a:lnTo>
                    <a:pt x="1141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67" name="Google Shape;367;p9"/>
          <p:cNvGrpSpPr/>
          <p:nvPr/>
        </p:nvGrpSpPr>
        <p:grpSpPr>
          <a:xfrm>
            <a:off x="3866936" y="3721248"/>
            <a:ext cx="436031" cy="430863"/>
            <a:chOff x="0" y="0"/>
            <a:chExt cx="436029" cy="430862"/>
          </a:xfrm>
        </p:grpSpPr>
        <p:sp>
          <p:nvSpPr>
            <p:cNvPr id="368" name="Google Shape;368;p9"/>
            <p:cNvSpPr/>
            <p:nvPr/>
          </p:nvSpPr>
          <p:spPr>
            <a:xfrm>
              <a:off x="0" y="0"/>
              <a:ext cx="436007" cy="4308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4" y="0"/>
                  </a:moveTo>
                  <a:lnTo>
                    <a:pt x="5756" y="3476"/>
                  </a:lnTo>
                  <a:lnTo>
                    <a:pt x="5857" y="5212"/>
                  </a:lnTo>
                  <a:lnTo>
                    <a:pt x="5963" y="6839"/>
                  </a:lnTo>
                  <a:lnTo>
                    <a:pt x="5955" y="7245"/>
                  </a:lnTo>
                  <a:lnTo>
                    <a:pt x="5861" y="7592"/>
                  </a:lnTo>
                  <a:lnTo>
                    <a:pt x="5668" y="7896"/>
                  </a:lnTo>
                  <a:lnTo>
                    <a:pt x="5366" y="8177"/>
                  </a:lnTo>
                  <a:lnTo>
                    <a:pt x="4034" y="9204"/>
                  </a:lnTo>
                  <a:lnTo>
                    <a:pt x="0" y="12397"/>
                  </a:lnTo>
                  <a:lnTo>
                    <a:pt x="336" y="12499"/>
                  </a:lnTo>
                  <a:lnTo>
                    <a:pt x="562" y="12575"/>
                  </a:lnTo>
                  <a:lnTo>
                    <a:pt x="6628" y="14154"/>
                  </a:lnTo>
                  <a:lnTo>
                    <a:pt x="8134" y="16492"/>
                  </a:lnTo>
                  <a:lnTo>
                    <a:pt x="8634" y="17890"/>
                  </a:lnTo>
                  <a:lnTo>
                    <a:pt x="9653" y="20677"/>
                  </a:lnTo>
                  <a:lnTo>
                    <a:pt x="9752" y="20952"/>
                  </a:lnTo>
                  <a:lnTo>
                    <a:pt x="9868" y="21219"/>
                  </a:lnTo>
                  <a:lnTo>
                    <a:pt x="10021" y="21600"/>
                  </a:lnTo>
                  <a:lnTo>
                    <a:pt x="10242" y="21261"/>
                  </a:lnTo>
                  <a:lnTo>
                    <a:pt x="10393" y="21035"/>
                  </a:lnTo>
                  <a:lnTo>
                    <a:pt x="13000" y="16896"/>
                  </a:lnTo>
                  <a:lnTo>
                    <a:pt x="13813" y="15589"/>
                  </a:lnTo>
                  <a:lnTo>
                    <a:pt x="14034" y="15231"/>
                  </a:lnTo>
                  <a:lnTo>
                    <a:pt x="14277" y="15072"/>
                  </a:lnTo>
                  <a:lnTo>
                    <a:pt x="14865" y="15072"/>
                  </a:lnTo>
                  <a:lnTo>
                    <a:pt x="15523" y="15064"/>
                  </a:lnTo>
                  <a:lnTo>
                    <a:pt x="17143" y="15006"/>
                  </a:lnTo>
                  <a:lnTo>
                    <a:pt x="17953" y="14985"/>
                  </a:lnTo>
                  <a:lnTo>
                    <a:pt x="21600" y="14977"/>
                  </a:lnTo>
                  <a:lnTo>
                    <a:pt x="21495" y="14539"/>
                  </a:lnTo>
                  <a:lnTo>
                    <a:pt x="21358" y="14334"/>
                  </a:lnTo>
                  <a:lnTo>
                    <a:pt x="19341" y="11839"/>
                  </a:lnTo>
                  <a:lnTo>
                    <a:pt x="18403" y="10693"/>
                  </a:lnTo>
                  <a:lnTo>
                    <a:pt x="17450" y="9561"/>
                  </a:lnTo>
                  <a:lnTo>
                    <a:pt x="17187" y="9189"/>
                  </a:lnTo>
                  <a:lnTo>
                    <a:pt x="17049" y="8817"/>
                  </a:lnTo>
                  <a:lnTo>
                    <a:pt x="17032" y="8425"/>
                  </a:lnTo>
                  <a:lnTo>
                    <a:pt x="17133" y="7989"/>
                  </a:lnTo>
                  <a:lnTo>
                    <a:pt x="17355" y="7301"/>
                  </a:lnTo>
                  <a:lnTo>
                    <a:pt x="17558" y="6607"/>
                  </a:lnTo>
                  <a:lnTo>
                    <a:pt x="17946" y="5212"/>
                  </a:lnTo>
                  <a:lnTo>
                    <a:pt x="18251" y="4124"/>
                  </a:lnTo>
                  <a:lnTo>
                    <a:pt x="12144" y="4124"/>
                  </a:lnTo>
                  <a:lnTo>
                    <a:pt x="11685" y="4076"/>
                  </a:lnTo>
                  <a:lnTo>
                    <a:pt x="11428" y="3908"/>
                  </a:lnTo>
                  <a:lnTo>
                    <a:pt x="10120" y="3040"/>
                  </a:lnTo>
                  <a:lnTo>
                    <a:pt x="6056" y="267"/>
                  </a:lnTo>
                  <a:lnTo>
                    <a:pt x="5865" y="173"/>
                  </a:lnTo>
                  <a:lnTo>
                    <a:pt x="556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399206" y="292437"/>
              <a:ext cx="3682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87" y="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245134" y="29070"/>
              <a:ext cx="138291" cy="2716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80" y="21597"/>
                  </a:moveTo>
                  <a:lnTo>
                    <a:pt x="6725" y="21597"/>
                  </a:lnTo>
                  <a:lnTo>
                    <a:pt x="8099" y="21600"/>
                  </a:lnTo>
                  <a:lnTo>
                    <a:pt x="8580" y="21597"/>
                  </a:lnTo>
                  <a:close/>
                  <a:moveTo>
                    <a:pt x="21600" y="0"/>
                  </a:moveTo>
                  <a:lnTo>
                    <a:pt x="20543" y="190"/>
                  </a:lnTo>
                  <a:lnTo>
                    <a:pt x="19898" y="299"/>
                  </a:lnTo>
                  <a:lnTo>
                    <a:pt x="5513" y="3174"/>
                  </a:lnTo>
                  <a:lnTo>
                    <a:pt x="907" y="4061"/>
                  </a:lnTo>
                  <a:lnTo>
                    <a:pt x="0" y="4231"/>
                  </a:lnTo>
                  <a:lnTo>
                    <a:pt x="19255" y="4231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71" name="Google Shape;371;p9"/>
          <p:cNvGrpSpPr/>
          <p:nvPr/>
        </p:nvGrpSpPr>
        <p:grpSpPr>
          <a:xfrm>
            <a:off x="3108462" y="1101254"/>
            <a:ext cx="438863" cy="432946"/>
            <a:chOff x="0" y="0"/>
            <a:chExt cx="438861" cy="432944"/>
          </a:xfrm>
        </p:grpSpPr>
        <p:sp>
          <p:nvSpPr>
            <p:cNvPr id="372" name="Google Shape;372;p9"/>
            <p:cNvSpPr/>
            <p:nvPr/>
          </p:nvSpPr>
          <p:spPr>
            <a:xfrm>
              <a:off x="0" y="0"/>
              <a:ext cx="438861" cy="4329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6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8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0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5" y="21277"/>
                  </a:lnTo>
                  <a:lnTo>
                    <a:pt x="10278" y="21056"/>
                  </a:lnTo>
                  <a:lnTo>
                    <a:pt x="10421" y="20829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903" y="15257"/>
                  </a:lnTo>
                  <a:lnTo>
                    <a:pt x="14203" y="15108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6" y="5432"/>
                  </a:lnTo>
                  <a:lnTo>
                    <a:pt x="18179" y="4152"/>
                  </a:lnTo>
                  <a:lnTo>
                    <a:pt x="11805" y="4152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5" y="3374"/>
                  </a:lnTo>
                  <a:lnTo>
                    <a:pt x="9861" y="2957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239852" y="31102"/>
              <a:ext cx="143167" cy="521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2"/>
                  </a:lnTo>
                  <a:lnTo>
                    <a:pt x="19956" y="1279"/>
                  </a:lnTo>
                  <a:lnTo>
                    <a:pt x="10895" y="10992"/>
                  </a:lnTo>
                  <a:lnTo>
                    <a:pt x="6691" y="15579"/>
                  </a:lnTo>
                  <a:lnTo>
                    <a:pt x="2502" y="20313"/>
                  </a:lnTo>
                  <a:lnTo>
                    <a:pt x="1193" y="21447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4" y="10985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74" name="Google Shape;374;p9"/>
          <p:cNvGrpSpPr/>
          <p:nvPr/>
        </p:nvGrpSpPr>
        <p:grpSpPr>
          <a:xfrm>
            <a:off x="1184112" y="876244"/>
            <a:ext cx="438838" cy="432246"/>
            <a:chOff x="0" y="0"/>
            <a:chExt cx="438837" cy="432245"/>
          </a:xfrm>
        </p:grpSpPr>
        <p:sp>
          <p:nvSpPr>
            <p:cNvPr id="375" name="Google Shape;375;p9"/>
            <p:cNvSpPr/>
            <p:nvPr/>
          </p:nvSpPr>
          <p:spPr>
            <a:xfrm>
              <a:off x="0" y="0"/>
              <a:ext cx="438837" cy="43224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90" y="0"/>
                  </a:moveTo>
                  <a:lnTo>
                    <a:pt x="5590" y="317"/>
                  </a:lnTo>
                  <a:lnTo>
                    <a:pt x="5582" y="491"/>
                  </a:lnTo>
                  <a:lnTo>
                    <a:pt x="5761" y="3814"/>
                  </a:lnTo>
                  <a:lnTo>
                    <a:pt x="5851" y="5389"/>
                  </a:lnTo>
                  <a:lnTo>
                    <a:pt x="5955" y="6963"/>
                  </a:lnTo>
                  <a:lnTo>
                    <a:pt x="5944" y="7339"/>
                  </a:lnTo>
                  <a:lnTo>
                    <a:pt x="5850" y="7651"/>
                  </a:lnTo>
                  <a:lnTo>
                    <a:pt x="5667" y="7917"/>
                  </a:lnTo>
                  <a:lnTo>
                    <a:pt x="5388" y="8156"/>
                  </a:lnTo>
                  <a:lnTo>
                    <a:pt x="4873" y="8535"/>
                  </a:lnTo>
                  <a:lnTo>
                    <a:pt x="4370" y="8931"/>
                  </a:lnTo>
                  <a:lnTo>
                    <a:pt x="3372" y="9737"/>
                  </a:lnTo>
                  <a:lnTo>
                    <a:pt x="0" y="12424"/>
                  </a:lnTo>
                  <a:lnTo>
                    <a:pt x="6646" y="14163"/>
                  </a:lnTo>
                  <a:lnTo>
                    <a:pt x="8116" y="16498"/>
                  </a:lnTo>
                  <a:lnTo>
                    <a:pt x="8631" y="17944"/>
                  </a:lnTo>
                  <a:lnTo>
                    <a:pt x="9755" y="21049"/>
                  </a:lnTo>
                  <a:lnTo>
                    <a:pt x="9845" y="21264"/>
                  </a:lnTo>
                  <a:lnTo>
                    <a:pt x="9976" y="21600"/>
                  </a:lnTo>
                  <a:lnTo>
                    <a:pt x="12811" y="17088"/>
                  </a:lnTo>
                  <a:lnTo>
                    <a:pt x="13957" y="15238"/>
                  </a:lnTo>
                  <a:lnTo>
                    <a:pt x="14221" y="15063"/>
                  </a:lnTo>
                  <a:lnTo>
                    <a:pt x="15331" y="15063"/>
                  </a:lnTo>
                  <a:lnTo>
                    <a:pt x="15986" y="15045"/>
                  </a:lnTo>
                  <a:lnTo>
                    <a:pt x="21600" y="14836"/>
                  </a:lnTo>
                  <a:lnTo>
                    <a:pt x="21371" y="14522"/>
                  </a:lnTo>
                  <a:lnTo>
                    <a:pt x="21236" y="14319"/>
                  </a:lnTo>
                  <a:lnTo>
                    <a:pt x="18261" y="10651"/>
                  </a:lnTo>
                  <a:lnTo>
                    <a:pt x="17310" y="9501"/>
                  </a:lnTo>
                  <a:lnTo>
                    <a:pt x="17087" y="9187"/>
                  </a:lnTo>
                  <a:lnTo>
                    <a:pt x="16956" y="8870"/>
                  </a:lnTo>
                  <a:lnTo>
                    <a:pt x="16929" y="8527"/>
                  </a:lnTo>
                  <a:lnTo>
                    <a:pt x="17014" y="8138"/>
                  </a:lnTo>
                  <a:lnTo>
                    <a:pt x="17252" y="7399"/>
                  </a:lnTo>
                  <a:lnTo>
                    <a:pt x="17469" y="6653"/>
                  </a:lnTo>
                  <a:lnTo>
                    <a:pt x="17881" y="5153"/>
                  </a:lnTo>
                  <a:lnTo>
                    <a:pt x="18136" y="4239"/>
                  </a:lnTo>
                  <a:lnTo>
                    <a:pt x="11980" y="4239"/>
                  </a:lnTo>
                  <a:lnTo>
                    <a:pt x="11703" y="4200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243382" y="29286"/>
              <a:ext cx="140616" cy="2722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07" y="21594"/>
                  </a:moveTo>
                  <a:lnTo>
                    <a:pt x="6996" y="21594"/>
                  </a:lnTo>
                  <a:lnTo>
                    <a:pt x="8416" y="21600"/>
                  </a:lnTo>
                  <a:lnTo>
                    <a:pt x="10407" y="21594"/>
                  </a:lnTo>
                  <a:close/>
                  <a:moveTo>
                    <a:pt x="21600" y="0"/>
                  </a:moveTo>
                  <a:lnTo>
                    <a:pt x="0" y="4408"/>
                  </a:lnTo>
                  <a:lnTo>
                    <a:pt x="19213" y="440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77" name="Google Shape;377;p9"/>
          <p:cNvGrpSpPr/>
          <p:nvPr/>
        </p:nvGrpSpPr>
        <p:grpSpPr>
          <a:xfrm>
            <a:off x="1597239" y="3822922"/>
            <a:ext cx="438278" cy="431751"/>
            <a:chOff x="0" y="0"/>
            <a:chExt cx="438277" cy="431749"/>
          </a:xfrm>
        </p:grpSpPr>
        <p:sp>
          <p:nvSpPr>
            <p:cNvPr id="378" name="Google Shape;378;p9"/>
            <p:cNvSpPr/>
            <p:nvPr/>
          </p:nvSpPr>
          <p:spPr>
            <a:xfrm>
              <a:off x="0" y="0"/>
              <a:ext cx="438277" cy="4317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12" y="0"/>
                  </a:moveTo>
                  <a:lnTo>
                    <a:pt x="5701" y="3490"/>
                  </a:lnTo>
                  <a:lnTo>
                    <a:pt x="5802" y="5213"/>
                  </a:lnTo>
                  <a:lnTo>
                    <a:pt x="5917" y="6884"/>
                  </a:lnTo>
                  <a:lnTo>
                    <a:pt x="5912" y="7262"/>
                  </a:lnTo>
                  <a:lnTo>
                    <a:pt x="5827" y="7574"/>
                  </a:lnTo>
                  <a:lnTo>
                    <a:pt x="5655" y="7843"/>
                  </a:lnTo>
                  <a:lnTo>
                    <a:pt x="5388" y="8091"/>
                  </a:lnTo>
                  <a:lnTo>
                    <a:pt x="4052" y="9135"/>
                  </a:lnTo>
                  <a:lnTo>
                    <a:pt x="0" y="12355"/>
                  </a:lnTo>
                  <a:lnTo>
                    <a:pt x="254" y="12443"/>
                  </a:lnTo>
                  <a:lnTo>
                    <a:pt x="410" y="12508"/>
                  </a:lnTo>
                  <a:lnTo>
                    <a:pt x="5138" y="13767"/>
                  </a:lnTo>
                  <a:lnTo>
                    <a:pt x="7174" y="14279"/>
                  </a:lnTo>
                  <a:lnTo>
                    <a:pt x="7401" y="14531"/>
                  </a:lnTo>
                  <a:lnTo>
                    <a:pt x="7568" y="15011"/>
                  </a:lnTo>
                  <a:lnTo>
                    <a:pt x="8135" y="16623"/>
                  </a:lnTo>
                  <a:lnTo>
                    <a:pt x="8717" y="18247"/>
                  </a:lnTo>
                  <a:lnTo>
                    <a:pt x="9929" y="21600"/>
                  </a:lnTo>
                  <a:lnTo>
                    <a:pt x="12999" y="16725"/>
                  </a:lnTo>
                  <a:lnTo>
                    <a:pt x="13646" y="15746"/>
                  </a:lnTo>
                  <a:lnTo>
                    <a:pt x="14179" y="15243"/>
                  </a:lnTo>
                  <a:lnTo>
                    <a:pt x="14887" y="15048"/>
                  </a:lnTo>
                  <a:lnTo>
                    <a:pt x="16054" y="14997"/>
                  </a:lnTo>
                  <a:lnTo>
                    <a:pt x="21600" y="14809"/>
                  </a:lnTo>
                  <a:lnTo>
                    <a:pt x="21358" y="14491"/>
                  </a:lnTo>
                  <a:lnTo>
                    <a:pt x="21199" y="14272"/>
                  </a:lnTo>
                  <a:lnTo>
                    <a:pt x="18170" y="10532"/>
                  </a:lnTo>
                  <a:lnTo>
                    <a:pt x="17205" y="9366"/>
                  </a:lnTo>
                  <a:lnTo>
                    <a:pt x="17016" y="9092"/>
                  </a:lnTo>
                  <a:lnTo>
                    <a:pt x="16916" y="8819"/>
                  </a:lnTo>
                  <a:lnTo>
                    <a:pt x="16901" y="8530"/>
                  </a:lnTo>
                  <a:lnTo>
                    <a:pt x="16965" y="8206"/>
                  </a:lnTo>
                  <a:lnTo>
                    <a:pt x="17399" y="6711"/>
                  </a:lnTo>
                  <a:lnTo>
                    <a:pt x="17830" y="5193"/>
                  </a:lnTo>
                  <a:lnTo>
                    <a:pt x="18143" y="4078"/>
                  </a:lnTo>
                  <a:lnTo>
                    <a:pt x="11819" y="4078"/>
                  </a:lnTo>
                  <a:lnTo>
                    <a:pt x="11448" y="3972"/>
                  </a:lnTo>
                  <a:lnTo>
                    <a:pt x="11066" y="3747"/>
                  </a:lnTo>
                  <a:lnTo>
                    <a:pt x="9850" y="2889"/>
                  </a:lnTo>
                  <a:lnTo>
                    <a:pt x="5986" y="254"/>
                  </a:lnTo>
                  <a:lnTo>
                    <a:pt x="5793" y="16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239821" y="29805"/>
              <a:ext cx="141801" cy="517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71" y="838"/>
                  </a:lnTo>
                  <a:lnTo>
                    <a:pt x="20085" y="1279"/>
                  </a:lnTo>
                  <a:lnTo>
                    <a:pt x="6743" y="15576"/>
                  </a:lnTo>
                  <a:lnTo>
                    <a:pt x="2516" y="20354"/>
                  </a:lnTo>
                  <a:lnTo>
                    <a:pt x="1193" y="21483"/>
                  </a:lnTo>
                  <a:lnTo>
                    <a:pt x="0" y="21600"/>
                  </a:lnTo>
                  <a:lnTo>
                    <a:pt x="19544" y="21600"/>
                  </a:lnTo>
                  <a:lnTo>
                    <a:pt x="21339" y="4313"/>
                  </a:lnTo>
                  <a:lnTo>
                    <a:pt x="21418" y="2525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80" name="Google Shape;380;p9"/>
          <p:cNvGrpSpPr/>
          <p:nvPr/>
        </p:nvGrpSpPr>
        <p:grpSpPr>
          <a:xfrm>
            <a:off x="-1" y="3501056"/>
            <a:ext cx="315686" cy="425833"/>
            <a:chOff x="0" y="0"/>
            <a:chExt cx="315684" cy="425831"/>
          </a:xfrm>
        </p:grpSpPr>
        <p:sp>
          <p:nvSpPr>
            <p:cNvPr id="381" name="Google Shape;381;p9"/>
            <p:cNvSpPr/>
            <p:nvPr/>
          </p:nvSpPr>
          <p:spPr>
            <a:xfrm>
              <a:off x="0" y="0"/>
              <a:ext cx="315684" cy="42583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0" y="13882"/>
                  </a:lnTo>
                  <a:lnTo>
                    <a:pt x="877" y="14075"/>
                  </a:lnTo>
                  <a:lnTo>
                    <a:pt x="1579" y="14368"/>
                  </a:lnTo>
                  <a:lnTo>
                    <a:pt x="2091" y="14815"/>
                  </a:lnTo>
                  <a:lnTo>
                    <a:pt x="2390" y="15468"/>
                  </a:lnTo>
                  <a:lnTo>
                    <a:pt x="2534" y="15892"/>
                  </a:lnTo>
                  <a:lnTo>
                    <a:pt x="2736" y="16309"/>
                  </a:lnTo>
                  <a:lnTo>
                    <a:pt x="2964" y="16722"/>
                  </a:lnTo>
                  <a:lnTo>
                    <a:pt x="3185" y="17137"/>
                  </a:lnTo>
                  <a:lnTo>
                    <a:pt x="5399" y="21600"/>
                  </a:lnTo>
                  <a:lnTo>
                    <a:pt x="6453" y="20417"/>
                  </a:lnTo>
                  <a:lnTo>
                    <a:pt x="7486" y="19277"/>
                  </a:lnTo>
                  <a:lnTo>
                    <a:pt x="8455" y="18147"/>
                  </a:lnTo>
                  <a:lnTo>
                    <a:pt x="9320" y="16994"/>
                  </a:lnTo>
                  <a:lnTo>
                    <a:pt x="10213" y="15953"/>
                  </a:lnTo>
                  <a:lnTo>
                    <a:pt x="11299" y="15248"/>
                  </a:lnTo>
                  <a:lnTo>
                    <a:pt x="12634" y="14901"/>
                  </a:lnTo>
                  <a:lnTo>
                    <a:pt x="15165" y="14901"/>
                  </a:lnTo>
                  <a:lnTo>
                    <a:pt x="21600" y="14723"/>
                  </a:lnTo>
                  <a:lnTo>
                    <a:pt x="21205" y="14347"/>
                  </a:lnTo>
                  <a:lnTo>
                    <a:pt x="20962" y="14105"/>
                  </a:lnTo>
                  <a:lnTo>
                    <a:pt x="16782" y="10338"/>
                  </a:lnTo>
                  <a:lnTo>
                    <a:pt x="15065" y="8813"/>
                  </a:lnTo>
                  <a:lnTo>
                    <a:pt x="14977" y="8508"/>
                  </a:lnTo>
                  <a:lnTo>
                    <a:pt x="15166" y="8053"/>
                  </a:lnTo>
                  <a:lnTo>
                    <a:pt x="15705" y="6724"/>
                  </a:lnTo>
                  <a:lnTo>
                    <a:pt x="16226" y="5391"/>
                  </a:lnTo>
                  <a:lnTo>
                    <a:pt x="16799" y="3892"/>
                  </a:lnTo>
                  <a:lnTo>
                    <a:pt x="8331" y="3892"/>
                  </a:lnTo>
                  <a:lnTo>
                    <a:pt x="7739" y="3841"/>
                  </a:lnTo>
                  <a:lnTo>
                    <a:pt x="5626" y="2811"/>
                  </a:lnTo>
                  <a:lnTo>
                    <a:pt x="25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121754" y="22835"/>
              <a:ext cx="138343" cy="2725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4" y="21469"/>
                  </a:moveTo>
                  <a:lnTo>
                    <a:pt x="9820" y="21469"/>
                  </a:lnTo>
                  <a:lnTo>
                    <a:pt x="13565" y="21515"/>
                  </a:lnTo>
                  <a:lnTo>
                    <a:pt x="14555" y="21600"/>
                  </a:lnTo>
                  <a:lnTo>
                    <a:pt x="15594" y="21469"/>
                  </a:lnTo>
                  <a:close/>
                  <a:moveTo>
                    <a:pt x="21600" y="0"/>
                  </a:moveTo>
                  <a:lnTo>
                    <a:pt x="0" y="4270"/>
                  </a:lnTo>
                  <a:lnTo>
                    <a:pt x="19323" y="4270"/>
                  </a:lnTo>
                  <a:lnTo>
                    <a:pt x="20345" y="2440"/>
                  </a:lnTo>
                  <a:lnTo>
                    <a:pt x="20651" y="1873"/>
                  </a:lnTo>
                  <a:lnTo>
                    <a:pt x="20952" y="128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83" name="Google Shape;383;p9"/>
          <p:cNvGrpSpPr/>
          <p:nvPr/>
        </p:nvGrpSpPr>
        <p:grpSpPr>
          <a:xfrm>
            <a:off x="3113409" y="5756593"/>
            <a:ext cx="474573" cy="461968"/>
            <a:chOff x="0" y="0"/>
            <a:chExt cx="474572" cy="461967"/>
          </a:xfrm>
        </p:grpSpPr>
        <p:sp>
          <p:nvSpPr>
            <p:cNvPr id="384" name="Google Shape;384;p9"/>
            <p:cNvSpPr/>
            <p:nvPr/>
          </p:nvSpPr>
          <p:spPr>
            <a:xfrm>
              <a:off x="0" y="0"/>
              <a:ext cx="417483" cy="4619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7" y="0"/>
                  </a:moveTo>
                  <a:lnTo>
                    <a:pt x="13309" y="455"/>
                  </a:lnTo>
                  <a:lnTo>
                    <a:pt x="11209" y="1501"/>
                  </a:lnTo>
                  <a:lnTo>
                    <a:pt x="9644" y="2937"/>
                  </a:lnTo>
                  <a:lnTo>
                    <a:pt x="8526" y="4795"/>
                  </a:lnTo>
                  <a:lnTo>
                    <a:pt x="8028" y="6966"/>
                  </a:lnTo>
                  <a:lnTo>
                    <a:pt x="8321" y="9342"/>
                  </a:lnTo>
                  <a:lnTo>
                    <a:pt x="9577" y="11814"/>
                  </a:lnTo>
                  <a:lnTo>
                    <a:pt x="0" y="19812"/>
                  </a:lnTo>
                  <a:lnTo>
                    <a:pt x="1859" y="21600"/>
                  </a:lnTo>
                  <a:lnTo>
                    <a:pt x="11541" y="13530"/>
                  </a:lnTo>
                  <a:lnTo>
                    <a:pt x="20905" y="13530"/>
                  </a:lnTo>
                  <a:lnTo>
                    <a:pt x="21403" y="13279"/>
                  </a:lnTo>
                  <a:lnTo>
                    <a:pt x="21600" y="13095"/>
                  </a:lnTo>
                  <a:lnTo>
                    <a:pt x="16320" y="13095"/>
                  </a:lnTo>
                  <a:lnTo>
                    <a:pt x="13842" y="12641"/>
                  </a:lnTo>
                  <a:lnTo>
                    <a:pt x="11806" y="11404"/>
                  </a:lnTo>
                  <a:lnTo>
                    <a:pt x="10430" y="9580"/>
                  </a:lnTo>
                  <a:lnTo>
                    <a:pt x="9930" y="7363"/>
                  </a:lnTo>
                  <a:lnTo>
                    <a:pt x="10436" y="5174"/>
                  </a:lnTo>
                  <a:lnTo>
                    <a:pt x="11792" y="3376"/>
                  </a:lnTo>
                  <a:lnTo>
                    <a:pt x="13790" y="2158"/>
                  </a:lnTo>
                  <a:lnTo>
                    <a:pt x="16220" y="1706"/>
                  </a:lnTo>
                  <a:lnTo>
                    <a:pt x="21462" y="1706"/>
                  </a:lnTo>
                  <a:lnTo>
                    <a:pt x="20139" y="838"/>
                  </a:lnTo>
                  <a:lnTo>
                    <a:pt x="17924" y="130"/>
                  </a:lnTo>
                  <a:lnTo>
                    <a:pt x="1559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313499" y="36491"/>
              <a:ext cx="161073" cy="2435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86" y="0"/>
                  </a:moveTo>
                  <a:lnTo>
                    <a:pt x="0" y="0"/>
                  </a:lnTo>
                  <a:lnTo>
                    <a:pt x="6442" y="847"/>
                  </a:lnTo>
                  <a:lnTo>
                    <a:pt x="11731" y="3171"/>
                  </a:lnTo>
                  <a:lnTo>
                    <a:pt x="15314" y="6613"/>
                  </a:lnTo>
                  <a:lnTo>
                    <a:pt x="16639" y="10815"/>
                  </a:lnTo>
                  <a:lnTo>
                    <a:pt x="15363" y="15014"/>
                  </a:lnTo>
                  <a:lnTo>
                    <a:pt x="11859" y="18441"/>
                  </a:lnTo>
                  <a:lnTo>
                    <a:pt x="6650" y="20751"/>
                  </a:lnTo>
                  <a:lnTo>
                    <a:pt x="259" y="21600"/>
                  </a:lnTo>
                  <a:lnTo>
                    <a:pt x="13944" y="21600"/>
                  </a:lnTo>
                  <a:lnTo>
                    <a:pt x="17692" y="19047"/>
                  </a:lnTo>
                  <a:lnTo>
                    <a:pt x="20482" y="15464"/>
                  </a:lnTo>
                  <a:lnTo>
                    <a:pt x="21600" y="11597"/>
                  </a:lnTo>
                  <a:lnTo>
                    <a:pt x="21077" y="7695"/>
                  </a:lnTo>
                  <a:lnTo>
                    <a:pt x="18941" y="4008"/>
                  </a:lnTo>
                  <a:lnTo>
                    <a:pt x="15224" y="786"/>
                  </a:lnTo>
                  <a:lnTo>
                    <a:pt x="1358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223062" y="289361"/>
              <a:ext cx="180990" cy="274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6211" y="17713"/>
                  </a:lnTo>
                  <a:lnTo>
                    <a:pt x="12278" y="21600"/>
                  </a:lnTo>
                  <a:lnTo>
                    <a:pt x="17893" y="13631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87" name="Google Shape;387;p9"/>
          <p:cNvGrpSpPr/>
          <p:nvPr/>
        </p:nvGrpSpPr>
        <p:grpSpPr>
          <a:xfrm>
            <a:off x="843301" y="5857528"/>
            <a:ext cx="474954" cy="462696"/>
            <a:chOff x="0" y="0"/>
            <a:chExt cx="474953" cy="462695"/>
          </a:xfrm>
        </p:grpSpPr>
        <p:sp>
          <p:nvSpPr>
            <p:cNvPr id="388" name="Google Shape;388;p9"/>
            <p:cNvSpPr/>
            <p:nvPr/>
          </p:nvSpPr>
          <p:spPr>
            <a:xfrm>
              <a:off x="0" y="0"/>
              <a:ext cx="417017" cy="4626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77" y="0"/>
                  </a:moveTo>
                  <a:lnTo>
                    <a:pt x="13357" y="500"/>
                  </a:lnTo>
                  <a:lnTo>
                    <a:pt x="11267" y="1486"/>
                  </a:lnTo>
                  <a:lnTo>
                    <a:pt x="9686" y="2853"/>
                  </a:lnTo>
                  <a:lnTo>
                    <a:pt x="8621" y="4586"/>
                  </a:lnTo>
                  <a:lnTo>
                    <a:pt x="8077" y="6673"/>
                  </a:lnTo>
                  <a:lnTo>
                    <a:pt x="8048" y="8040"/>
                  </a:lnTo>
                  <a:lnTo>
                    <a:pt x="8303" y="9349"/>
                  </a:lnTo>
                  <a:lnTo>
                    <a:pt x="8828" y="10604"/>
                  </a:lnTo>
                  <a:lnTo>
                    <a:pt x="9611" y="11807"/>
                  </a:lnTo>
                  <a:lnTo>
                    <a:pt x="0" y="19810"/>
                  </a:lnTo>
                  <a:lnTo>
                    <a:pt x="1854" y="21600"/>
                  </a:lnTo>
                  <a:lnTo>
                    <a:pt x="9160" y="15530"/>
                  </a:lnTo>
                  <a:lnTo>
                    <a:pt x="10959" y="14017"/>
                  </a:lnTo>
                  <a:lnTo>
                    <a:pt x="11289" y="13789"/>
                  </a:lnTo>
                  <a:lnTo>
                    <a:pt x="11597" y="13698"/>
                  </a:lnTo>
                  <a:lnTo>
                    <a:pt x="20647" y="13698"/>
                  </a:lnTo>
                  <a:lnTo>
                    <a:pt x="21320" y="13369"/>
                  </a:lnTo>
                  <a:lnTo>
                    <a:pt x="21600" y="13114"/>
                  </a:lnTo>
                  <a:lnTo>
                    <a:pt x="16293" y="13114"/>
                  </a:lnTo>
                  <a:lnTo>
                    <a:pt x="13810" y="12642"/>
                  </a:lnTo>
                  <a:lnTo>
                    <a:pt x="11794" y="11400"/>
                  </a:lnTo>
                  <a:lnTo>
                    <a:pt x="10444" y="9572"/>
                  </a:lnTo>
                  <a:lnTo>
                    <a:pt x="9963" y="7343"/>
                  </a:lnTo>
                  <a:lnTo>
                    <a:pt x="10475" y="5156"/>
                  </a:lnTo>
                  <a:lnTo>
                    <a:pt x="11836" y="3370"/>
                  </a:lnTo>
                  <a:lnTo>
                    <a:pt x="13841" y="2168"/>
                  </a:lnTo>
                  <a:lnTo>
                    <a:pt x="16283" y="1732"/>
                  </a:lnTo>
                  <a:lnTo>
                    <a:pt x="21490" y="1732"/>
                  </a:lnTo>
                  <a:lnTo>
                    <a:pt x="19988" y="765"/>
                  </a:lnTo>
                  <a:lnTo>
                    <a:pt x="17895" y="90"/>
                  </a:lnTo>
                  <a:lnTo>
                    <a:pt x="1567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314363" y="37104"/>
              <a:ext cx="160590" cy="2438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21" y="0"/>
                  </a:moveTo>
                  <a:lnTo>
                    <a:pt x="0" y="0"/>
                  </a:lnTo>
                  <a:lnTo>
                    <a:pt x="6492" y="886"/>
                  </a:lnTo>
                  <a:lnTo>
                    <a:pt x="11785" y="3265"/>
                  </a:lnTo>
                  <a:lnTo>
                    <a:pt x="15324" y="6768"/>
                  </a:lnTo>
                  <a:lnTo>
                    <a:pt x="16554" y="11026"/>
                  </a:lnTo>
                  <a:lnTo>
                    <a:pt x="15170" y="15171"/>
                  </a:lnTo>
                  <a:lnTo>
                    <a:pt x="11594" y="18545"/>
                  </a:lnTo>
                  <a:lnTo>
                    <a:pt x="6366" y="20804"/>
                  </a:lnTo>
                  <a:lnTo>
                    <a:pt x="26" y="21600"/>
                  </a:lnTo>
                  <a:lnTo>
                    <a:pt x="13807" y="21600"/>
                  </a:lnTo>
                  <a:lnTo>
                    <a:pt x="17487" y="19153"/>
                  </a:lnTo>
                  <a:lnTo>
                    <a:pt x="20430" y="15479"/>
                  </a:lnTo>
                  <a:lnTo>
                    <a:pt x="21600" y="11532"/>
                  </a:lnTo>
                  <a:lnTo>
                    <a:pt x="21017" y="7560"/>
                  </a:lnTo>
                  <a:lnTo>
                    <a:pt x="18698" y="3812"/>
                  </a:lnTo>
                  <a:lnTo>
                    <a:pt x="14663" y="538"/>
                  </a:lnTo>
                  <a:lnTo>
                    <a:pt x="1352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223888" y="293419"/>
              <a:ext cx="174726" cy="240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69" y="692"/>
                  </a:lnTo>
                  <a:lnTo>
                    <a:pt x="1667" y="3631"/>
                  </a:lnTo>
                  <a:lnTo>
                    <a:pt x="7150" y="18647"/>
                  </a:lnTo>
                  <a:lnTo>
                    <a:pt x="12801" y="21600"/>
                  </a:lnTo>
                  <a:lnTo>
                    <a:pt x="18271" y="13081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91" name="Google Shape;391;p9"/>
          <p:cNvGrpSpPr/>
          <p:nvPr/>
        </p:nvGrpSpPr>
        <p:grpSpPr>
          <a:xfrm>
            <a:off x="3025462" y="3496397"/>
            <a:ext cx="474810" cy="461964"/>
            <a:chOff x="0" y="0"/>
            <a:chExt cx="474809" cy="461963"/>
          </a:xfrm>
        </p:grpSpPr>
        <p:sp>
          <p:nvSpPr>
            <p:cNvPr id="392" name="Google Shape;392;p9"/>
            <p:cNvSpPr/>
            <p:nvPr/>
          </p:nvSpPr>
          <p:spPr>
            <a:xfrm>
              <a:off x="0" y="0"/>
              <a:ext cx="416390" cy="4619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99" y="0"/>
                  </a:moveTo>
                  <a:lnTo>
                    <a:pt x="13403" y="436"/>
                  </a:lnTo>
                  <a:lnTo>
                    <a:pt x="11392" y="1405"/>
                  </a:lnTo>
                  <a:lnTo>
                    <a:pt x="9767" y="2820"/>
                  </a:lnTo>
                  <a:lnTo>
                    <a:pt x="8629" y="4591"/>
                  </a:lnTo>
                  <a:lnTo>
                    <a:pt x="8082" y="6633"/>
                  </a:lnTo>
                  <a:lnTo>
                    <a:pt x="8070" y="8003"/>
                  </a:lnTo>
                  <a:lnTo>
                    <a:pt x="8321" y="9319"/>
                  </a:lnTo>
                  <a:lnTo>
                    <a:pt x="8840" y="10582"/>
                  </a:lnTo>
                  <a:lnTo>
                    <a:pt x="9628" y="11797"/>
                  </a:lnTo>
                  <a:lnTo>
                    <a:pt x="0" y="19814"/>
                  </a:lnTo>
                  <a:lnTo>
                    <a:pt x="1866" y="21600"/>
                  </a:lnTo>
                  <a:lnTo>
                    <a:pt x="10968" y="14022"/>
                  </a:lnTo>
                  <a:lnTo>
                    <a:pt x="11280" y="13800"/>
                  </a:lnTo>
                  <a:lnTo>
                    <a:pt x="11578" y="13697"/>
                  </a:lnTo>
                  <a:lnTo>
                    <a:pt x="20616" y="13697"/>
                  </a:lnTo>
                  <a:lnTo>
                    <a:pt x="21356" y="13321"/>
                  </a:lnTo>
                  <a:lnTo>
                    <a:pt x="21600" y="13105"/>
                  </a:lnTo>
                  <a:lnTo>
                    <a:pt x="16340" y="13105"/>
                  </a:lnTo>
                  <a:lnTo>
                    <a:pt x="13856" y="12647"/>
                  </a:lnTo>
                  <a:lnTo>
                    <a:pt x="11835" y="11413"/>
                  </a:lnTo>
                  <a:lnTo>
                    <a:pt x="10479" y="9586"/>
                  </a:lnTo>
                  <a:lnTo>
                    <a:pt x="9988" y="7347"/>
                  </a:lnTo>
                  <a:lnTo>
                    <a:pt x="10487" y="5138"/>
                  </a:lnTo>
                  <a:lnTo>
                    <a:pt x="11843" y="3355"/>
                  </a:lnTo>
                  <a:lnTo>
                    <a:pt x="13865" y="2166"/>
                  </a:lnTo>
                  <a:lnTo>
                    <a:pt x="16365" y="1736"/>
                  </a:lnTo>
                  <a:lnTo>
                    <a:pt x="21597" y="1736"/>
                  </a:lnTo>
                  <a:lnTo>
                    <a:pt x="20282" y="880"/>
                  </a:lnTo>
                  <a:lnTo>
                    <a:pt x="18096" y="160"/>
                  </a:lnTo>
                  <a:lnTo>
                    <a:pt x="1569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314998" y="37122"/>
              <a:ext cx="159811" cy="2431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695" y="0"/>
                  </a:moveTo>
                  <a:lnTo>
                    <a:pt x="64" y="0"/>
                  </a:lnTo>
                  <a:lnTo>
                    <a:pt x="6476" y="860"/>
                  </a:lnTo>
                  <a:lnTo>
                    <a:pt x="11721" y="3186"/>
                  </a:lnTo>
                  <a:lnTo>
                    <a:pt x="15261" y="6625"/>
                  </a:lnTo>
                  <a:lnTo>
                    <a:pt x="16560" y="10825"/>
                  </a:lnTo>
                  <a:lnTo>
                    <a:pt x="15252" y="15024"/>
                  </a:lnTo>
                  <a:lnTo>
                    <a:pt x="11695" y="18455"/>
                  </a:lnTo>
                  <a:lnTo>
                    <a:pt x="6430" y="20765"/>
                  </a:lnTo>
                  <a:lnTo>
                    <a:pt x="0" y="21600"/>
                  </a:lnTo>
                  <a:lnTo>
                    <a:pt x="13704" y="21600"/>
                  </a:lnTo>
                  <a:lnTo>
                    <a:pt x="17681" y="19039"/>
                  </a:lnTo>
                  <a:lnTo>
                    <a:pt x="20515" y="15597"/>
                  </a:lnTo>
                  <a:lnTo>
                    <a:pt x="21600" y="11734"/>
                  </a:lnTo>
                  <a:lnTo>
                    <a:pt x="20969" y="7503"/>
                  </a:lnTo>
                  <a:lnTo>
                    <a:pt x="18775" y="3758"/>
                  </a:lnTo>
                  <a:lnTo>
                    <a:pt x="15106" y="670"/>
                  </a:lnTo>
                  <a:lnTo>
                    <a:pt x="136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223197" y="292935"/>
              <a:ext cx="174221" cy="2511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79" y="371"/>
                  </a:lnTo>
                  <a:lnTo>
                    <a:pt x="1725" y="3083"/>
                  </a:lnTo>
                  <a:lnTo>
                    <a:pt x="7301" y="18070"/>
                  </a:lnTo>
                  <a:lnTo>
                    <a:pt x="12804" y="21600"/>
                  </a:lnTo>
                  <a:lnTo>
                    <a:pt x="18178" y="13372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95" name="Google Shape;395;p9"/>
          <p:cNvGrpSpPr/>
          <p:nvPr/>
        </p:nvGrpSpPr>
        <p:grpSpPr>
          <a:xfrm>
            <a:off x="2389290" y="4047630"/>
            <a:ext cx="308024" cy="440471"/>
            <a:chOff x="0" y="0"/>
            <a:chExt cx="308023" cy="440469"/>
          </a:xfrm>
        </p:grpSpPr>
        <p:sp>
          <p:nvSpPr>
            <p:cNvPr id="396" name="Google Shape;396;p9"/>
            <p:cNvSpPr/>
            <p:nvPr/>
          </p:nvSpPr>
          <p:spPr>
            <a:xfrm>
              <a:off x="0" y="290887"/>
              <a:ext cx="177676" cy="1495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310" y="0"/>
                  </a:moveTo>
                  <a:lnTo>
                    <a:pt x="4773" y="1281"/>
                  </a:lnTo>
                  <a:lnTo>
                    <a:pt x="1973" y="4157"/>
                  </a:lnTo>
                  <a:lnTo>
                    <a:pt x="190" y="8436"/>
                  </a:lnTo>
                  <a:lnTo>
                    <a:pt x="0" y="12875"/>
                  </a:lnTo>
                  <a:lnTo>
                    <a:pt x="1295" y="17005"/>
                  </a:lnTo>
                  <a:lnTo>
                    <a:pt x="3726" y="20142"/>
                  </a:lnTo>
                  <a:lnTo>
                    <a:pt x="6945" y="21600"/>
                  </a:lnTo>
                  <a:lnTo>
                    <a:pt x="10245" y="21582"/>
                  </a:lnTo>
                  <a:lnTo>
                    <a:pt x="16180" y="19180"/>
                  </a:lnTo>
                  <a:lnTo>
                    <a:pt x="20077" y="15213"/>
                  </a:lnTo>
                  <a:lnTo>
                    <a:pt x="21600" y="9272"/>
                  </a:lnTo>
                  <a:lnTo>
                    <a:pt x="21566" y="2644"/>
                  </a:lnTo>
                  <a:lnTo>
                    <a:pt x="17104" y="2644"/>
                  </a:lnTo>
                  <a:lnTo>
                    <a:pt x="14652" y="1495"/>
                  </a:lnTo>
                  <a:lnTo>
                    <a:pt x="13478" y="968"/>
                  </a:lnTo>
                  <a:lnTo>
                    <a:pt x="12306" y="506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177447" y="114128"/>
              <a:ext cx="130576" cy="2037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986" y="0"/>
                  </a:moveTo>
                  <a:lnTo>
                    <a:pt x="0" y="0"/>
                  </a:lnTo>
                  <a:lnTo>
                    <a:pt x="5944" y="2191"/>
                  </a:lnTo>
                  <a:lnTo>
                    <a:pt x="10785" y="5539"/>
                  </a:lnTo>
                  <a:lnTo>
                    <a:pt x="13995" y="9730"/>
                  </a:lnTo>
                  <a:lnTo>
                    <a:pt x="15045" y="14452"/>
                  </a:lnTo>
                  <a:lnTo>
                    <a:pt x="13406" y="19389"/>
                  </a:lnTo>
                  <a:lnTo>
                    <a:pt x="13004" y="20017"/>
                  </a:lnTo>
                  <a:lnTo>
                    <a:pt x="12851" y="20707"/>
                  </a:lnTo>
                  <a:lnTo>
                    <a:pt x="12488" y="21600"/>
                  </a:lnTo>
                  <a:lnTo>
                    <a:pt x="13446" y="21471"/>
                  </a:lnTo>
                  <a:lnTo>
                    <a:pt x="13782" y="21461"/>
                  </a:lnTo>
                  <a:lnTo>
                    <a:pt x="18159" y="18033"/>
                  </a:lnTo>
                  <a:lnTo>
                    <a:pt x="21600" y="11467"/>
                  </a:lnTo>
                  <a:lnTo>
                    <a:pt x="21275" y="7776"/>
                  </a:lnTo>
                  <a:lnTo>
                    <a:pt x="19942" y="4963"/>
                  </a:lnTo>
                  <a:lnTo>
                    <a:pt x="17836" y="2447"/>
                  </a:lnTo>
                  <a:lnTo>
                    <a:pt x="15174" y="137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140693" y="0"/>
              <a:ext cx="127347" cy="3092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32" y="0"/>
                  </a:moveTo>
                  <a:lnTo>
                    <a:pt x="1196" y="200"/>
                  </a:lnTo>
                  <a:lnTo>
                    <a:pt x="0" y="21600"/>
                  </a:lnTo>
                  <a:lnTo>
                    <a:pt x="6226" y="21600"/>
                  </a:lnTo>
                  <a:lnTo>
                    <a:pt x="6234" y="7973"/>
                  </a:lnTo>
                  <a:lnTo>
                    <a:pt x="21600" y="7973"/>
                  </a:lnTo>
                  <a:lnTo>
                    <a:pt x="18711" y="6617"/>
                  </a:lnTo>
                  <a:lnTo>
                    <a:pt x="15952" y="5357"/>
                  </a:lnTo>
                  <a:lnTo>
                    <a:pt x="13266" y="4069"/>
                  </a:lnTo>
                  <a:lnTo>
                    <a:pt x="10691" y="2744"/>
                  </a:lnTo>
                  <a:lnTo>
                    <a:pt x="6792" y="545"/>
                  </a:lnTo>
                  <a:lnTo>
                    <a:pt x="5506" y="100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99" name="Google Shape;399;p9"/>
          <p:cNvSpPr/>
          <p:nvPr/>
        </p:nvSpPr>
        <p:spPr>
          <a:xfrm>
            <a:off x="4097587" y="5471574"/>
            <a:ext cx="92961" cy="15580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400" name="Google Shape;400;p9"/>
          <p:cNvGrpSpPr/>
          <p:nvPr/>
        </p:nvGrpSpPr>
        <p:grpSpPr>
          <a:xfrm>
            <a:off x="3349730" y="5833093"/>
            <a:ext cx="131562" cy="39676"/>
            <a:chOff x="0" y="0"/>
            <a:chExt cx="131560" cy="39674"/>
          </a:xfrm>
        </p:grpSpPr>
        <p:sp>
          <p:nvSpPr>
            <p:cNvPr id="401" name="Google Shape;401;p9"/>
            <p:cNvSpPr/>
            <p:nvPr/>
          </p:nvSpPr>
          <p:spPr>
            <a:xfrm>
              <a:off x="35369" y="23607"/>
              <a:ext cx="70854" cy="160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76" y="0"/>
                  </a:moveTo>
                  <a:lnTo>
                    <a:pt x="6868" y="0"/>
                  </a:lnTo>
                  <a:lnTo>
                    <a:pt x="0" y="17245"/>
                  </a:lnTo>
                  <a:lnTo>
                    <a:pt x="457" y="21600"/>
                  </a:lnTo>
                  <a:lnTo>
                    <a:pt x="21527" y="11338"/>
                  </a:lnTo>
                  <a:lnTo>
                    <a:pt x="21600" y="6932"/>
                  </a:lnTo>
                  <a:lnTo>
                    <a:pt x="158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0" y="0"/>
              <a:ext cx="131560" cy="2973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42" y="0"/>
                  </a:moveTo>
                  <a:lnTo>
                    <a:pt x="4631" y="6942"/>
                  </a:lnTo>
                  <a:lnTo>
                    <a:pt x="0" y="21600"/>
                  </a:lnTo>
                  <a:lnTo>
                    <a:pt x="9506" y="17152"/>
                  </a:lnTo>
                  <a:lnTo>
                    <a:pt x="14357" y="17152"/>
                  </a:lnTo>
                  <a:lnTo>
                    <a:pt x="13097" y="15620"/>
                  </a:lnTo>
                  <a:lnTo>
                    <a:pt x="21600" y="10961"/>
                  </a:lnTo>
                  <a:lnTo>
                    <a:pt x="16282" y="1197"/>
                  </a:lnTo>
                  <a:lnTo>
                    <a:pt x="1034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03" name="Google Shape;403;p9"/>
          <p:cNvGrpSpPr/>
          <p:nvPr/>
        </p:nvGrpSpPr>
        <p:grpSpPr>
          <a:xfrm>
            <a:off x="3262219" y="3572840"/>
            <a:ext cx="131359" cy="40209"/>
            <a:chOff x="0" y="0"/>
            <a:chExt cx="131357" cy="40207"/>
          </a:xfrm>
        </p:grpSpPr>
        <p:sp>
          <p:nvSpPr>
            <p:cNvPr id="404" name="Google Shape;404;p9"/>
            <p:cNvSpPr/>
            <p:nvPr/>
          </p:nvSpPr>
          <p:spPr>
            <a:xfrm>
              <a:off x="32726" y="24572"/>
              <a:ext cx="73141" cy="156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576" y="0"/>
                  </a:moveTo>
                  <a:lnTo>
                    <a:pt x="6279" y="0"/>
                  </a:lnTo>
                  <a:lnTo>
                    <a:pt x="0" y="18722"/>
                  </a:lnTo>
                  <a:lnTo>
                    <a:pt x="341" y="21600"/>
                  </a:lnTo>
                  <a:lnTo>
                    <a:pt x="21562" y="10406"/>
                  </a:lnTo>
                  <a:lnTo>
                    <a:pt x="21600" y="6984"/>
                  </a:lnTo>
                  <a:lnTo>
                    <a:pt x="175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0" y="0"/>
              <a:ext cx="131357" cy="293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50" y="0"/>
                  </a:moveTo>
                  <a:lnTo>
                    <a:pt x="4788" y="6837"/>
                  </a:lnTo>
                  <a:lnTo>
                    <a:pt x="0" y="21600"/>
                  </a:lnTo>
                  <a:lnTo>
                    <a:pt x="8878" y="18108"/>
                  </a:lnTo>
                  <a:lnTo>
                    <a:pt x="15168" y="18108"/>
                  </a:lnTo>
                  <a:lnTo>
                    <a:pt x="13693" y="15656"/>
                  </a:lnTo>
                  <a:lnTo>
                    <a:pt x="21600" y="11174"/>
                  </a:lnTo>
                  <a:lnTo>
                    <a:pt x="16286" y="1356"/>
                  </a:lnTo>
                  <a:lnTo>
                    <a:pt x="1045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06" name="Google Shape;406;p9"/>
          <p:cNvGrpSpPr/>
          <p:nvPr/>
        </p:nvGrpSpPr>
        <p:grpSpPr>
          <a:xfrm>
            <a:off x="3349730" y="5833093"/>
            <a:ext cx="131562" cy="39676"/>
            <a:chOff x="0" y="0"/>
            <a:chExt cx="131560" cy="39674"/>
          </a:xfrm>
        </p:grpSpPr>
        <p:sp>
          <p:nvSpPr>
            <p:cNvPr id="407" name="Google Shape;407;p9"/>
            <p:cNvSpPr/>
            <p:nvPr/>
          </p:nvSpPr>
          <p:spPr>
            <a:xfrm>
              <a:off x="35369" y="23607"/>
              <a:ext cx="70854" cy="160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76" y="0"/>
                  </a:moveTo>
                  <a:lnTo>
                    <a:pt x="6868" y="0"/>
                  </a:lnTo>
                  <a:lnTo>
                    <a:pt x="0" y="17245"/>
                  </a:lnTo>
                  <a:lnTo>
                    <a:pt x="457" y="21600"/>
                  </a:lnTo>
                  <a:lnTo>
                    <a:pt x="21527" y="11338"/>
                  </a:lnTo>
                  <a:lnTo>
                    <a:pt x="21600" y="6932"/>
                  </a:lnTo>
                  <a:lnTo>
                    <a:pt x="158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0" y="0"/>
              <a:ext cx="131560" cy="2973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42" y="0"/>
                  </a:moveTo>
                  <a:lnTo>
                    <a:pt x="4631" y="6942"/>
                  </a:lnTo>
                  <a:lnTo>
                    <a:pt x="0" y="21600"/>
                  </a:lnTo>
                  <a:lnTo>
                    <a:pt x="9506" y="17152"/>
                  </a:lnTo>
                  <a:lnTo>
                    <a:pt x="14357" y="17152"/>
                  </a:lnTo>
                  <a:lnTo>
                    <a:pt x="13097" y="15620"/>
                  </a:lnTo>
                  <a:lnTo>
                    <a:pt x="21600" y="10961"/>
                  </a:lnTo>
                  <a:lnTo>
                    <a:pt x="16282" y="1197"/>
                  </a:lnTo>
                  <a:lnTo>
                    <a:pt x="1034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09" name="Google Shape;409;p9"/>
          <p:cNvGrpSpPr/>
          <p:nvPr/>
        </p:nvGrpSpPr>
        <p:grpSpPr>
          <a:xfrm>
            <a:off x="470629" y="1563786"/>
            <a:ext cx="473795" cy="462000"/>
            <a:chOff x="0" y="0"/>
            <a:chExt cx="473793" cy="461999"/>
          </a:xfrm>
        </p:grpSpPr>
        <p:sp>
          <p:nvSpPr>
            <p:cNvPr id="410" name="Google Shape;410;p9"/>
            <p:cNvSpPr/>
            <p:nvPr/>
          </p:nvSpPr>
          <p:spPr>
            <a:xfrm>
              <a:off x="0" y="0"/>
              <a:ext cx="416081" cy="4619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076" y="0"/>
                  </a:moveTo>
                  <a:lnTo>
                    <a:pt x="14820" y="85"/>
                  </a:lnTo>
                  <a:lnTo>
                    <a:pt x="12299" y="887"/>
                  </a:lnTo>
                  <a:lnTo>
                    <a:pt x="10260" y="2305"/>
                  </a:lnTo>
                  <a:lnTo>
                    <a:pt x="8820" y="4190"/>
                  </a:lnTo>
                  <a:lnTo>
                    <a:pt x="8099" y="6394"/>
                  </a:lnTo>
                  <a:lnTo>
                    <a:pt x="8215" y="8768"/>
                  </a:lnTo>
                  <a:lnTo>
                    <a:pt x="8457" y="9556"/>
                  </a:lnTo>
                  <a:lnTo>
                    <a:pt x="8775" y="10336"/>
                  </a:lnTo>
                  <a:lnTo>
                    <a:pt x="9130" y="11121"/>
                  </a:lnTo>
                  <a:lnTo>
                    <a:pt x="9481" y="11926"/>
                  </a:lnTo>
                  <a:lnTo>
                    <a:pt x="0" y="19806"/>
                  </a:lnTo>
                  <a:lnTo>
                    <a:pt x="1844" y="21600"/>
                  </a:lnTo>
                  <a:lnTo>
                    <a:pt x="2072" y="21422"/>
                  </a:lnTo>
                  <a:lnTo>
                    <a:pt x="2253" y="21287"/>
                  </a:lnTo>
                  <a:lnTo>
                    <a:pt x="8868" y="15788"/>
                  </a:lnTo>
                  <a:lnTo>
                    <a:pt x="11004" y="13991"/>
                  </a:lnTo>
                  <a:lnTo>
                    <a:pt x="11314" y="13775"/>
                  </a:lnTo>
                  <a:lnTo>
                    <a:pt x="11604" y="13686"/>
                  </a:lnTo>
                  <a:lnTo>
                    <a:pt x="20687" y="13686"/>
                  </a:lnTo>
                  <a:lnTo>
                    <a:pt x="21144" y="13470"/>
                  </a:lnTo>
                  <a:lnTo>
                    <a:pt x="21598" y="13099"/>
                  </a:lnTo>
                  <a:lnTo>
                    <a:pt x="16378" y="13099"/>
                  </a:lnTo>
                  <a:lnTo>
                    <a:pt x="13888" y="12645"/>
                  </a:lnTo>
                  <a:lnTo>
                    <a:pt x="11847" y="11412"/>
                  </a:lnTo>
                  <a:lnTo>
                    <a:pt x="10469" y="9590"/>
                  </a:lnTo>
                  <a:lnTo>
                    <a:pt x="9967" y="7372"/>
                  </a:lnTo>
                  <a:lnTo>
                    <a:pt x="10473" y="5164"/>
                  </a:lnTo>
                  <a:lnTo>
                    <a:pt x="11839" y="3370"/>
                  </a:lnTo>
                  <a:lnTo>
                    <a:pt x="13864" y="2166"/>
                  </a:lnTo>
                  <a:lnTo>
                    <a:pt x="16348" y="1731"/>
                  </a:lnTo>
                  <a:lnTo>
                    <a:pt x="21600" y="1731"/>
                  </a:lnTo>
                  <a:lnTo>
                    <a:pt x="21139" y="1353"/>
                  </a:lnTo>
                  <a:lnTo>
                    <a:pt x="19218" y="444"/>
                  </a:lnTo>
                  <a:lnTo>
                    <a:pt x="170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314909" y="37018"/>
              <a:ext cx="158884" cy="2431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754" y="0"/>
                  </a:moveTo>
                  <a:lnTo>
                    <a:pt x="0" y="0"/>
                  </a:lnTo>
                  <a:lnTo>
                    <a:pt x="6464" y="856"/>
                  </a:lnTo>
                  <a:lnTo>
                    <a:pt x="11753" y="3167"/>
                  </a:lnTo>
                  <a:lnTo>
                    <a:pt x="15338" y="6590"/>
                  </a:lnTo>
                  <a:lnTo>
                    <a:pt x="16689" y="10785"/>
                  </a:lnTo>
                  <a:lnTo>
                    <a:pt x="15414" y="14972"/>
                  </a:lnTo>
                  <a:lnTo>
                    <a:pt x="11848" y="18412"/>
                  </a:lnTo>
                  <a:lnTo>
                    <a:pt x="6550" y="20743"/>
                  </a:lnTo>
                  <a:lnTo>
                    <a:pt x="78" y="21600"/>
                  </a:lnTo>
                  <a:lnTo>
                    <a:pt x="13748" y="21600"/>
                  </a:lnTo>
                  <a:lnTo>
                    <a:pt x="17189" y="19556"/>
                  </a:lnTo>
                  <a:lnTo>
                    <a:pt x="20195" y="16317"/>
                  </a:lnTo>
                  <a:lnTo>
                    <a:pt x="21600" y="12626"/>
                  </a:lnTo>
                  <a:lnTo>
                    <a:pt x="21427" y="8521"/>
                  </a:lnTo>
                  <a:lnTo>
                    <a:pt x="19778" y="4889"/>
                  </a:lnTo>
                  <a:lnTo>
                    <a:pt x="16727" y="1768"/>
                  </a:lnTo>
                  <a:lnTo>
                    <a:pt x="1375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223537" y="292719"/>
              <a:ext cx="174962" cy="253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29" y="515"/>
                  </a:lnTo>
                  <a:lnTo>
                    <a:pt x="1583" y="3028"/>
                  </a:lnTo>
                  <a:lnTo>
                    <a:pt x="6976" y="17632"/>
                  </a:lnTo>
                  <a:lnTo>
                    <a:pt x="12320" y="21600"/>
                  </a:lnTo>
                  <a:lnTo>
                    <a:pt x="17571" y="1454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13" name="Google Shape;413;p9"/>
          <p:cNvGrpSpPr/>
          <p:nvPr/>
        </p:nvGrpSpPr>
        <p:grpSpPr>
          <a:xfrm>
            <a:off x="708625" y="1640689"/>
            <a:ext cx="130735" cy="39751"/>
            <a:chOff x="0" y="0"/>
            <a:chExt cx="130734" cy="39749"/>
          </a:xfrm>
        </p:grpSpPr>
        <p:sp>
          <p:nvSpPr>
            <p:cNvPr id="414" name="Google Shape;414;p9"/>
            <p:cNvSpPr/>
            <p:nvPr/>
          </p:nvSpPr>
          <p:spPr>
            <a:xfrm>
              <a:off x="31470" y="24635"/>
              <a:ext cx="72429" cy="151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222" y="0"/>
                  </a:moveTo>
                  <a:lnTo>
                    <a:pt x="5147" y="0"/>
                  </a:lnTo>
                  <a:lnTo>
                    <a:pt x="5158" y="3231"/>
                  </a:lnTo>
                  <a:lnTo>
                    <a:pt x="0" y="18024"/>
                  </a:lnTo>
                  <a:lnTo>
                    <a:pt x="348" y="21600"/>
                  </a:lnTo>
                  <a:lnTo>
                    <a:pt x="21581" y="10073"/>
                  </a:lnTo>
                  <a:lnTo>
                    <a:pt x="21600" y="6099"/>
                  </a:lnTo>
                  <a:lnTo>
                    <a:pt x="1822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0" y="0"/>
              <a:ext cx="130734" cy="285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883" y="0"/>
                  </a:moveTo>
                  <a:lnTo>
                    <a:pt x="4249" y="7240"/>
                  </a:lnTo>
                  <a:lnTo>
                    <a:pt x="0" y="21600"/>
                  </a:lnTo>
                  <a:lnTo>
                    <a:pt x="8051" y="18632"/>
                  </a:lnTo>
                  <a:lnTo>
                    <a:pt x="15295" y="18632"/>
                  </a:lnTo>
                  <a:lnTo>
                    <a:pt x="13540" y="15606"/>
                  </a:lnTo>
                  <a:lnTo>
                    <a:pt x="21600" y="11169"/>
                  </a:lnTo>
                  <a:lnTo>
                    <a:pt x="15976" y="952"/>
                  </a:lnTo>
                  <a:lnTo>
                    <a:pt x="988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16" name="Google Shape;416;p9"/>
          <p:cNvGrpSpPr/>
          <p:nvPr/>
        </p:nvGrpSpPr>
        <p:grpSpPr>
          <a:xfrm>
            <a:off x="1078730" y="5934626"/>
            <a:ext cx="131459" cy="39982"/>
            <a:chOff x="0" y="0"/>
            <a:chExt cx="131457" cy="39981"/>
          </a:xfrm>
        </p:grpSpPr>
        <p:sp>
          <p:nvSpPr>
            <p:cNvPr id="417" name="Google Shape;417;p9"/>
            <p:cNvSpPr/>
            <p:nvPr/>
          </p:nvSpPr>
          <p:spPr>
            <a:xfrm>
              <a:off x="34949" y="25222"/>
              <a:ext cx="72378" cy="147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856" y="0"/>
                  </a:moveTo>
                  <a:lnTo>
                    <a:pt x="4408" y="0"/>
                  </a:lnTo>
                  <a:lnTo>
                    <a:pt x="4446" y="3643"/>
                  </a:lnTo>
                  <a:lnTo>
                    <a:pt x="0" y="18273"/>
                  </a:lnTo>
                  <a:lnTo>
                    <a:pt x="394" y="21600"/>
                  </a:lnTo>
                  <a:lnTo>
                    <a:pt x="21483" y="10113"/>
                  </a:lnTo>
                  <a:lnTo>
                    <a:pt x="21600" y="6320"/>
                  </a:lnTo>
                  <a:lnTo>
                    <a:pt x="1785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0" y="0"/>
              <a:ext cx="131457" cy="293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733" y="0"/>
                  </a:moveTo>
                  <a:lnTo>
                    <a:pt x="4898" y="6991"/>
                  </a:lnTo>
                  <a:lnTo>
                    <a:pt x="0" y="21600"/>
                  </a:lnTo>
                  <a:lnTo>
                    <a:pt x="8170" y="18539"/>
                  </a:lnTo>
                  <a:lnTo>
                    <a:pt x="15574" y="18539"/>
                  </a:lnTo>
                  <a:lnTo>
                    <a:pt x="13610" y="15514"/>
                  </a:lnTo>
                  <a:lnTo>
                    <a:pt x="21600" y="11360"/>
                  </a:lnTo>
                  <a:lnTo>
                    <a:pt x="16601" y="1248"/>
                  </a:lnTo>
                  <a:lnTo>
                    <a:pt x="1073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19" name="Google Shape;419;p9"/>
          <p:cNvGrpSpPr/>
          <p:nvPr/>
        </p:nvGrpSpPr>
        <p:grpSpPr>
          <a:xfrm>
            <a:off x="1043315" y="3118802"/>
            <a:ext cx="474603" cy="461868"/>
            <a:chOff x="0" y="0"/>
            <a:chExt cx="474601" cy="461867"/>
          </a:xfrm>
        </p:grpSpPr>
        <p:sp>
          <p:nvSpPr>
            <p:cNvPr id="420" name="Google Shape;420;p9"/>
            <p:cNvSpPr/>
            <p:nvPr/>
          </p:nvSpPr>
          <p:spPr>
            <a:xfrm>
              <a:off x="0" y="0"/>
              <a:ext cx="417177" cy="4618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39" y="0"/>
                  </a:moveTo>
                  <a:lnTo>
                    <a:pt x="13450" y="418"/>
                  </a:lnTo>
                  <a:lnTo>
                    <a:pt x="11345" y="1422"/>
                  </a:lnTo>
                  <a:lnTo>
                    <a:pt x="9689" y="2903"/>
                  </a:lnTo>
                  <a:lnTo>
                    <a:pt x="8541" y="4804"/>
                  </a:lnTo>
                  <a:lnTo>
                    <a:pt x="8044" y="7005"/>
                  </a:lnTo>
                  <a:lnTo>
                    <a:pt x="8344" y="9384"/>
                  </a:lnTo>
                  <a:lnTo>
                    <a:pt x="9587" y="11823"/>
                  </a:lnTo>
                  <a:lnTo>
                    <a:pt x="0" y="19825"/>
                  </a:lnTo>
                  <a:lnTo>
                    <a:pt x="1875" y="21600"/>
                  </a:lnTo>
                  <a:lnTo>
                    <a:pt x="11563" y="13531"/>
                  </a:lnTo>
                  <a:lnTo>
                    <a:pt x="20948" y="13531"/>
                  </a:lnTo>
                  <a:lnTo>
                    <a:pt x="21349" y="13335"/>
                  </a:lnTo>
                  <a:lnTo>
                    <a:pt x="21600" y="13107"/>
                  </a:lnTo>
                  <a:lnTo>
                    <a:pt x="16353" y="13107"/>
                  </a:lnTo>
                  <a:lnTo>
                    <a:pt x="13854" y="12655"/>
                  </a:lnTo>
                  <a:lnTo>
                    <a:pt x="11824" y="11417"/>
                  </a:lnTo>
                  <a:lnTo>
                    <a:pt x="10462" y="9576"/>
                  </a:lnTo>
                  <a:lnTo>
                    <a:pt x="9971" y="7313"/>
                  </a:lnTo>
                  <a:lnTo>
                    <a:pt x="10475" y="5133"/>
                  </a:lnTo>
                  <a:lnTo>
                    <a:pt x="11835" y="3352"/>
                  </a:lnTo>
                  <a:lnTo>
                    <a:pt x="13846" y="2151"/>
                  </a:lnTo>
                  <a:lnTo>
                    <a:pt x="16300" y="1712"/>
                  </a:lnTo>
                  <a:lnTo>
                    <a:pt x="21487" y="1712"/>
                  </a:lnTo>
                  <a:lnTo>
                    <a:pt x="20254" y="885"/>
                  </a:lnTo>
                  <a:lnTo>
                    <a:pt x="18059" y="158"/>
                  </a:lnTo>
                  <a:lnTo>
                    <a:pt x="1573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314819" y="36606"/>
              <a:ext cx="159782" cy="2436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41" y="0"/>
                  </a:moveTo>
                  <a:lnTo>
                    <a:pt x="0" y="0"/>
                  </a:lnTo>
                  <a:lnTo>
                    <a:pt x="6459" y="859"/>
                  </a:lnTo>
                  <a:lnTo>
                    <a:pt x="11719" y="3196"/>
                  </a:lnTo>
                  <a:lnTo>
                    <a:pt x="15253" y="6663"/>
                  </a:lnTo>
                  <a:lnTo>
                    <a:pt x="16537" y="10915"/>
                  </a:lnTo>
                  <a:lnTo>
                    <a:pt x="15239" y="15078"/>
                  </a:lnTo>
                  <a:lnTo>
                    <a:pt x="11725" y="18473"/>
                  </a:lnTo>
                  <a:lnTo>
                    <a:pt x="6518" y="20761"/>
                  </a:lnTo>
                  <a:lnTo>
                    <a:pt x="137" y="21600"/>
                  </a:lnTo>
                  <a:lnTo>
                    <a:pt x="13837" y="21600"/>
                  </a:lnTo>
                  <a:lnTo>
                    <a:pt x="17565" y="19145"/>
                  </a:lnTo>
                  <a:lnTo>
                    <a:pt x="20418" y="15610"/>
                  </a:lnTo>
                  <a:lnTo>
                    <a:pt x="21600" y="11761"/>
                  </a:lnTo>
                  <a:lnTo>
                    <a:pt x="21131" y="7853"/>
                  </a:lnTo>
                  <a:lnTo>
                    <a:pt x="19034" y="4138"/>
                  </a:lnTo>
                  <a:lnTo>
                    <a:pt x="15328" y="870"/>
                  </a:lnTo>
                  <a:lnTo>
                    <a:pt x="1354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223315" y="289324"/>
              <a:ext cx="181266" cy="275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6055" y="17483"/>
                  </a:lnTo>
                  <a:lnTo>
                    <a:pt x="12040" y="21600"/>
                  </a:lnTo>
                  <a:lnTo>
                    <a:pt x="17636" y="1409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23" name="Google Shape;423;p9"/>
          <p:cNvGrpSpPr/>
          <p:nvPr/>
        </p:nvGrpSpPr>
        <p:grpSpPr>
          <a:xfrm>
            <a:off x="1281318" y="3195323"/>
            <a:ext cx="129413" cy="39814"/>
            <a:chOff x="0" y="0"/>
            <a:chExt cx="129412" cy="39813"/>
          </a:xfrm>
        </p:grpSpPr>
        <p:sp>
          <p:nvSpPr>
            <p:cNvPr id="424" name="Google Shape;424;p9"/>
            <p:cNvSpPr/>
            <p:nvPr/>
          </p:nvSpPr>
          <p:spPr>
            <a:xfrm>
              <a:off x="33285" y="24293"/>
              <a:ext cx="71007" cy="1552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5505" y="0"/>
                  </a:lnTo>
                  <a:lnTo>
                    <a:pt x="5536" y="2793"/>
                  </a:lnTo>
                  <a:lnTo>
                    <a:pt x="0" y="16563"/>
                  </a:lnTo>
                  <a:lnTo>
                    <a:pt x="236" y="21600"/>
                  </a:lnTo>
                  <a:lnTo>
                    <a:pt x="21461" y="11030"/>
                  </a:lnTo>
                  <a:lnTo>
                    <a:pt x="21600" y="5746"/>
                  </a:lnTo>
                  <a:lnTo>
                    <a:pt x="1578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0" y="0"/>
              <a:ext cx="129412" cy="295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05" y="0"/>
                  </a:moveTo>
                  <a:lnTo>
                    <a:pt x="4372" y="6762"/>
                  </a:lnTo>
                  <a:lnTo>
                    <a:pt x="0" y="21600"/>
                  </a:lnTo>
                  <a:lnTo>
                    <a:pt x="8576" y="17780"/>
                  </a:lnTo>
                  <a:lnTo>
                    <a:pt x="14217" y="17780"/>
                  </a:lnTo>
                  <a:lnTo>
                    <a:pt x="12538" y="16190"/>
                  </a:lnTo>
                  <a:lnTo>
                    <a:pt x="21600" y="11087"/>
                  </a:lnTo>
                  <a:lnTo>
                    <a:pt x="16636" y="1409"/>
                  </a:lnTo>
                  <a:lnTo>
                    <a:pt x="1040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26" name="Google Shape;426;p9"/>
          <p:cNvGrpSpPr/>
          <p:nvPr/>
        </p:nvGrpSpPr>
        <p:grpSpPr>
          <a:xfrm>
            <a:off x="3225556" y="1740113"/>
            <a:ext cx="474250" cy="462313"/>
            <a:chOff x="0" y="0"/>
            <a:chExt cx="474248" cy="462311"/>
          </a:xfrm>
        </p:grpSpPr>
        <p:sp>
          <p:nvSpPr>
            <p:cNvPr id="427" name="Google Shape;427;p9"/>
            <p:cNvSpPr/>
            <p:nvPr/>
          </p:nvSpPr>
          <p:spPr>
            <a:xfrm>
              <a:off x="0" y="0"/>
              <a:ext cx="416270" cy="4623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76" y="0"/>
                  </a:moveTo>
                  <a:lnTo>
                    <a:pt x="13359" y="453"/>
                  </a:lnTo>
                  <a:lnTo>
                    <a:pt x="11232" y="1521"/>
                  </a:lnTo>
                  <a:lnTo>
                    <a:pt x="9528" y="3125"/>
                  </a:lnTo>
                  <a:lnTo>
                    <a:pt x="8443" y="5084"/>
                  </a:lnTo>
                  <a:lnTo>
                    <a:pt x="8048" y="7270"/>
                  </a:lnTo>
                  <a:lnTo>
                    <a:pt x="8414" y="9555"/>
                  </a:lnTo>
                  <a:lnTo>
                    <a:pt x="9613" y="11812"/>
                  </a:lnTo>
                  <a:lnTo>
                    <a:pt x="0" y="19807"/>
                  </a:lnTo>
                  <a:lnTo>
                    <a:pt x="1854" y="21600"/>
                  </a:lnTo>
                  <a:lnTo>
                    <a:pt x="11598" y="13517"/>
                  </a:lnTo>
                  <a:lnTo>
                    <a:pt x="21098" y="13517"/>
                  </a:lnTo>
                  <a:lnTo>
                    <a:pt x="21600" y="13097"/>
                  </a:lnTo>
                  <a:lnTo>
                    <a:pt x="16320" y="13097"/>
                  </a:lnTo>
                  <a:lnTo>
                    <a:pt x="13834" y="12629"/>
                  </a:lnTo>
                  <a:lnTo>
                    <a:pt x="11809" y="11387"/>
                  </a:lnTo>
                  <a:lnTo>
                    <a:pt x="10452" y="9559"/>
                  </a:lnTo>
                  <a:lnTo>
                    <a:pt x="9969" y="7331"/>
                  </a:lnTo>
                  <a:lnTo>
                    <a:pt x="10489" y="5147"/>
                  </a:lnTo>
                  <a:lnTo>
                    <a:pt x="11861" y="3354"/>
                  </a:lnTo>
                  <a:lnTo>
                    <a:pt x="13872" y="2141"/>
                  </a:lnTo>
                  <a:lnTo>
                    <a:pt x="16310" y="1697"/>
                  </a:lnTo>
                  <a:lnTo>
                    <a:pt x="21456" y="1697"/>
                  </a:lnTo>
                  <a:lnTo>
                    <a:pt x="20276" y="901"/>
                  </a:lnTo>
                  <a:lnTo>
                    <a:pt x="18032" y="152"/>
                  </a:lnTo>
                  <a:lnTo>
                    <a:pt x="156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314323" y="36327"/>
              <a:ext cx="159925" cy="2439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395" y="0"/>
                  </a:moveTo>
                  <a:lnTo>
                    <a:pt x="0" y="0"/>
                  </a:lnTo>
                  <a:lnTo>
                    <a:pt x="6480" y="881"/>
                  </a:lnTo>
                  <a:lnTo>
                    <a:pt x="11777" y="3263"/>
                  </a:lnTo>
                  <a:lnTo>
                    <a:pt x="15334" y="6776"/>
                  </a:lnTo>
                  <a:lnTo>
                    <a:pt x="16596" y="11050"/>
                  </a:lnTo>
                  <a:lnTo>
                    <a:pt x="15243" y="15188"/>
                  </a:lnTo>
                  <a:lnTo>
                    <a:pt x="11679" y="18549"/>
                  </a:lnTo>
                  <a:lnTo>
                    <a:pt x="6431" y="20799"/>
                  </a:lnTo>
                  <a:lnTo>
                    <a:pt x="26" y="21600"/>
                  </a:lnTo>
                  <a:lnTo>
                    <a:pt x="13769" y="21600"/>
                  </a:lnTo>
                  <a:lnTo>
                    <a:pt x="17055" y="19600"/>
                  </a:lnTo>
                  <a:lnTo>
                    <a:pt x="20207" y="16012"/>
                  </a:lnTo>
                  <a:lnTo>
                    <a:pt x="21600" y="12100"/>
                  </a:lnTo>
                  <a:lnTo>
                    <a:pt x="21259" y="8123"/>
                  </a:lnTo>
                  <a:lnTo>
                    <a:pt x="19211" y="4344"/>
                  </a:lnTo>
                  <a:lnTo>
                    <a:pt x="15479" y="1023"/>
                  </a:lnTo>
                  <a:lnTo>
                    <a:pt x="133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223506" y="289311"/>
              <a:ext cx="183080" cy="280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5456" y="16454"/>
                  </a:lnTo>
                  <a:lnTo>
                    <a:pt x="11087" y="21600"/>
                  </a:lnTo>
                  <a:lnTo>
                    <a:pt x="16552" y="16086"/>
                  </a:lnTo>
                  <a:lnTo>
                    <a:pt x="21508" y="55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30" name="Google Shape;430;p9"/>
          <p:cNvGrpSpPr/>
          <p:nvPr/>
        </p:nvGrpSpPr>
        <p:grpSpPr>
          <a:xfrm>
            <a:off x="3463812" y="1817029"/>
            <a:ext cx="129111" cy="39532"/>
            <a:chOff x="0" y="0"/>
            <a:chExt cx="129109" cy="39530"/>
          </a:xfrm>
        </p:grpSpPr>
        <p:sp>
          <p:nvSpPr>
            <p:cNvPr id="431" name="Google Shape;431;p9"/>
            <p:cNvSpPr/>
            <p:nvPr/>
          </p:nvSpPr>
          <p:spPr>
            <a:xfrm>
              <a:off x="33070" y="23438"/>
              <a:ext cx="71337" cy="160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114" y="0"/>
                  </a:moveTo>
                  <a:lnTo>
                    <a:pt x="7291" y="0"/>
                  </a:lnTo>
                  <a:lnTo>
                    <a:pt x="0" y="16349"/>
                  </a:lnTo>
                  <a:lnTo>
                    <a:pt x="200" y="21600"/>
                  </a:lnTo>
                  <a:lnTo>
                    <a:pt x="21519" y="11405"/>
                  </a:lnTo>
                  <a:lnTo>
                    <a:pt x="21600" y="7399"/>
                  </a:lnTo>
                  <a:lnTo>
                    <a:pt x="1611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0" y="0"/>
              <a:ext cx="129109" cy="2930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809" y="0"/>
                  </a:moveTo>
                  <a:lnTo>
                    <a:pt x="4036" y="7063"/>
                  </a:lnTo>
                  <a:lnTo>
                    <a:pt x="0" y="21600"/>
                  </a:lnTo>
                  <a:lnTo>
                    <a:pt x="9561" y="17276"/>
                  </a:lnTo>
                  <a:lnTo>
                    <a:pt x="14436" y="17276"/>
                  </a:lnTo>
                  <a:lnTo>
                    <a:pt x="13116" y="15507"/>
                  </a:lnTo>
                  <a:lnTo>
                    <a:pt x="21600" y="11163"/>
                  </a:lnTo>
                  <a:lnTo>
                    <a:pt x="16077" y="1128"/>
                  </a:lnTo>
                  <a:lnTo>
                    <a:pt x="980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33" name="Google Shape;433;p9"/>
          <p:cNvGrpSpPr/>
          <p:nvPr/>
        </p:nvGrpSpPr>
        <p:grpSpPr>
          <a:xfrm>
            <a:off x="3463812" y="1817029"/>
            <a:ext cx="129111" cy="39532"/>
            <a:chOff x="0" y="0"/>
            <a:chExt cx="129109" cy="39530"/>
          </a:xfrm>
        </p:grpSpPr>
        <p:sp>
          <p:nvSpPr>
            <p:cNvPr id="434" name="Google Shape;434;p9"/>
            <p:cNvSpPr/>
            <p:nvPr/>
          </p:nvSpPr>
          <p:spPr>
            <a:xfrm>
              <a:off x="33070" y="23438"/>
              <a:ext cx="71337" cy="160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114" y="0"/>
                  </a:moveTo>
                  <a:lnTo>
                    <a:pt x="7291" y="0"/>
                  </a:lnTo>
                  <a:lnTo>
                    <a:pt x="0" y="16349"/>
                  </a:lnTo>
                  <a:lnTo>
                    <a:pt x="200" y="21600"/>
                  </a:lnTo>
                  <a:lnTo>
                    <a:pt x="21519" y="11405"/>
                  </a:lnTo>
                  <a:lnTo>
                    <a:pt x="21600" y="7399"/>
                  </a:lnTo>
                  <a:lnTo>
                    <a:pt x="1611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0" y="0"/>
              <a:ext cx="129109" cy="2930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809" y="0"/>
                  </a:moveTo>
                  <a:lnTo>
                    <a:pt x="4036" y="7063"/>
                  </a:lnTo>
                  <a:lnTo>
                    <a:pt x="0" y="21600"/>
                  </a:lnTo>
                  <a:lnTo>
                    <a:pt x="9561" y="17276"/>
                  </a:lnTo>
                  <a:lnTo>
                    <a:pt x="14436" y="17276"/>
                  </a:lnTo>
                  <a:lnTo>
                    <a:pt x="13116" y="15507"/>
                  </a:lnTo>
                  <a:lnTo>
                    <a:pt x="21600" y="11163"/>
                  </a:lnTo>
                  <a:lnTo>
                    <a:pt x="16077" y="1128"/>
                  </a:lnTo>
                  <a:lnTo>
                    <a:pt x="980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36" name="Google Shape;436;p9"/>
          <p:cNvGrpSpPr/>
          <p:nvPr/>
        </p:nvGrpSpPr>
        <p:grpSpPr>
          <a:xfrm>
            <a:off x="3262219" y="3572840"/>
            <a:ext cx="131359" cy="40209"/>
            <a:chOff x="0" y="0"/>
            <a:chExt cx="131357" cy="40207"/>
          </a:xfrm>
        </p:grpSpPr>
        <p:sp>
          <p:nvSpPr>
            <p:cNvPr id="437" name="Google Shape;437;p9"/>
            <p:cNvSpPr/>
            <p:nvPr/>
          </p:nvSpPr>
          <p:spPr>
            <a:xfrm>
              <a:off x="32726" y="24572"/>
              <a:ext cx="73141" cy="156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570" y="0"/>
                  </a:moveTo>
                  <a:lnTo>
                    <a:pt x="6279" y="0"/>
                  </a:lnTo>
                  <a:lnTo>
                    <a:pt x="0" y="18722"/>
                  </a:lnTo>
                  <a:lnTo>
                    <a:pt x="341" y="21600"/>
                  </a:lnTo>
                  <a:lnTo>
                    <a:pt x="21562" y="10406"/>
                  </a:lnTo>
                  <a:lnTo>
                    <a:pt x="21600" y="6984"/>
                  </a:lnTo>
                  <a:lnTo>
                    <a:pt x="1757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0" y="0"/>
              <a:ext cx="131357" cy="293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50" y="0"/>
                  </a:moveTo>
                  <a:lnTo>
                    <a:pt x="4788" y="6837"/>
                  </a:lnTo>
                  <a:lnTo>
                    <a:pt x="0" y="21600"/>
                  </a:lnTo>
                  <a:lnTo>
                    <a:pt x="8878" y="18108"/>
                  </a:lnTo>
                  <a:lnTo>
                    <a:pt x="15165" y="18108"/>
                  </a:lnTo>
                  <a:lnTo>
                    <a:pt x="13693" y="15656"/>
                  </a:lnTo>
                  <a:lnTo>
                    <a:pt x="21600" y="11174"/>
                  </a:lnTo>
                  <a:lnTo>
                    <a:pt x="16286" y="1356"/>
                  </a:lnTo>
                  <a:lnTo>
                    <a:pt x="1045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39" name="Google Shape;439;p9"/>
          <p:cNvGrpSpPr/>
          <p:nvPr/>
        </p:nvGrpSpPr>
        <p:grpSpPr>
          <a:xfrm>
            <a:off x="2616055" y="2396076"/>
            <a:ext cx="454002" cy="954332"/>
            <a:chOff x="-1" y="-1"/>
            <a:chExt cx="454001" cy="954330"/>
          </a:xfrm>
        </p:grpSpPr>
        <p:sp>
          <p:nvSpPr>
            <p:cNvPr id="440" name="Google Shape;440;p9"/>
            <p:cNvSpPr/>
            <p:nvPr/>
          </p:nvSpPr>
          <p:spPr>
            <a:xfrm>
              <a:off x="280949" y="579729"/>
              <a:ext cx="173051" cy="37460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95" y="0"/>
                  </a:moveTo>
                  <a:lnTo>
                    <a:pt x="0" y="0"/>
                  </a:lnTo>
                  <a:lnTo>
                    <a:pt x="1461" y="2253"/>
                  </a:lnTo>
                  <a:lnTo>
                    <a:pt x="2990" y="4431"/>
                  </a:lnTo>
                  <a:lnTo>
                    <a:pt x="4497" y="6307"/>
                  </a:lnTo>
                  <a:lnTo>
                    <a:pt x="5894" y="7653"/>
                  </a:lnTo>
                  <a:lnTo>
                    <a:pt x="8865" y="10845"/>
                  </a:lnTo>
                  <a:lnTo>
                    <a:pt x="12036" y="15303"/>
                  </a:lnTo>
                  <a:lnTo>
                    <a:pt x="14560" y="19268"/>
                  </a:lnTo>
                  <a:lnTo>
                    <a:pt x="15589" y="20981"/>
                  </a:lnTo>
                  <a:lnTo>
                    <a:pt x="17834" y="21465"/>
                  </a:lnTo>
                  <a:lnTo>
                    <a:pt x="19208" y="21600"/>
                  </a:lnTo>
                  <a:lnTo>
                    <a:pt x="20276" y="21362"/>
                  </a:lnTo>
                  <a:lnTo>
                    <a:pt x="21600" y="20729"/>
                  </a:lnTo>
                  <a:lnTo>
                    <a:pt x="18537" y="14374"/>
                  </a:lnTo>
                  <a:lnTo>
                    <a:pt x="16565" y="10641"/>
                  </a:lnTo>
                  <a:lnTo>
                    <a:pt x="14828" y="8075"/>
                  </a:lnTo>
                  <a:lnTo>
                    <a:pt x="12471" y="5222"/>
                  </a:lnTo>
                  <a:lnTo>
                    <a:pt x="10187" y="2522"/>
                  </a:lnTo>
                  <a:lnTo>
                    <a:pt x="80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194436" y="344792"/>
              <a:ext cx="151368" cy="2459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56" y="804"/>
                  </a:lnTo>
                  <a:lnTo>
                    <a:pt x="955" y="1420"/>
                  </a:lnTo>
                  <a:lnTo>
                    <a:pt x="1387" y="2162"/>
                  </a:lnTo>
                  <a:lnTo>
                    <a:pt x="10254" y="18119"/>
                  </a:lnTo>
                  <a:lnTo>
                    <a:pt x="11407" y="19597"/>
                  </a:lnTo>
                  <a:lnTo>
                    <a:pt x="12184" y="20690"/>
                  </a:lnTo>
                  <a:lnTo>
                    <a:pt x="12624" y="21367"/>
                  </a:lnTo>
                  <a:lnTo>
                    <a:pt x="12762" y="21600"/>
                  </a:lnTo>
                  <a:lnTo>
                    <a:pt x="12613" y="21245"/>
                  </a:lnTo>
                  <a:lnTo>
                    <a:pt x="12345" y="20635"/>
                  </a:lnTo>
                  <a:lnTo>
                    <a:pt x="21600" y="20635"/>
                  </a:lnTo>
                  <a:lnTo>
                    <a:pt x="19309" y="16960"/>
                  </a:lnTo>
                  <a:lnTo>
                    <a:pt x="10635" y="16960"/>
                  </a:lnTo>
                  <a:lnTo>
                    <a:pt x="10366" y="16398"/>
                  </a:lnTo>
                  <a:lnTo>
                    <a:pt x="10087" y="15824"/>
                  </a:lnTo>
                  <a:lnTo>
                    <a:pt x="9789" y="15235"/>
                  </a:lnTo>
                  <a:lnTo>
                    <a:pt x="9464" y="14631"/>
                  </a:lnTo>
                  <a:lnTo>
                    <a:pt x="7108" y="10388"/>
                  </a:lnTo>
                  <a:lnTo>
                    <a:pt x="6976" y="10163"/>
                  </a:lnTo>
                  <a:lnTo>
                    <a:pt x="6847" y="9932"/>
                  </a:lnTo>
                  <a:lnTo>
                    <a:pt x="14810" y="9932"/>
                  </a:lnTo>
                  <a:lnTo>
                    <a:pt x="10595" y="3694"/>
                  </a:lnTo>
                  <a:lnTo>
                    <a:pt x="10212" y="3102"/>
                  </a:lnTo>
                  <a:lnTo>
                    <a:pt x="2459" y="3102"/>
                  </a:lnTo>
                  <a:lnTo>
                    <a:pt x="1483" y="1834"/>
                  </a:lnTo>
                  <a:lnTo>
                    <a:pt x="703" y="855"/>
                  </a:lnTo>
                  <a:lnTo>
                    <a:pt x="187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155523" y="235686"/>
              <a:ext cx="110479" cy="1444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44" y="0"/>
                  </a:moveTo>
                  <a:lnTo>
                    <a:pt x="0" y="0"/>
                  </a:lnTo>
                  <a:lnTo>
                    <a:pt x="1902" y="3901"/>
                  </a:lnTo>
                  <a:lnTo>
                    <a:pt x="4547" y="9130"/>
                  </a:lnTo>
                  <a:lnTo>
                    <a:pt x="7679" y="15224"/>
                  </a:lnTo>
                  <a:lnTo>
                    <a:pt x="10977" y="21600"/>
                  </a:lnTo>
                  <a:lnTo>
                    <a:pt x="21600" y="21600"/>
                  </a:lnTo>
                  <a:lnTo>
                    <a:pt x="17738" y="14175"/>
                  </a:lnTo>
                  <a:lnTo>
                    <a:pt x="13368" y="5603"/>
                  </a:lnTo>
                  <a:lnTo>
                    <a:pt x="1054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93327" y="280777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58" y="21600"/>
                  </a:lnTo>
                  <a:lnTo>
                    <a:pt x="20964" y="160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92909" y="279571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94" y="21600"/>
                  </a:lnTo>
                  <a:lnTo>
                    <a:pt x="1612" y="21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-1" y="-1"/>
              <a:ext cx="266663" cy="2857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3" y="0"/>
                  </a:moveTo>
                  <a:lnTo>
                    <a:pt x="6907" y="4079"/>
                  </a:lnTo>
                  <a:lnTo>
                    <a:pt x="6876" y="7183"/>
                  </a:lnTo>
                  <a:lnTo>
                    <a:pt x="2823" y="8140"/>
                  </a:lnTo>
                  <a:lnTo>
                    <a:pt x="756" y="8730"/>
                  </a:lnTo>
                  <a:lnTo>
                    <a:pt x="30" y="9196"/>
                  </a:lnTo>
                  <a:lnTo>
                    <a:pt x="0" y="9782"/>
                  </a:lnTo>
                  <a:lnTo>
                    <a:pt x="256" y="10137"/>
                  </a:lnTo>
                  <a:lnTo>
                    <a:pt x="873" y="10577"/>
                  </a:lnTo>
                  <a:lnTo>
                    <a:pt x="1754" y="11072"/>
                  </a:lnTo>
                  <a:lnTo>
                    <a:pt x="2819" y="11598"/>
                  </a:lnTo>
                  <a:lnTo>
                    <a:pt x="2831" y="11607"/>
                  </a:lnTo>
                  <a:lnTo>
                    <a:pt x="3369" y="11854"/>
                  </a:lnTo>
                  <a:lnTo>
                    <a:pt x="3794" y="12123"/>
                  </a:lnTo>
                  <a:lnTo>
                    <a:pt x="4315" y="12362"/>
                  </a:lnTo>
                  <a:lnTo>
                    <a:pt x="4994" y="12713"/>
                  </a:lnTo>
                  <a:lnTo>
                    <a:pt x="5694" y="13047"/>
                  </a:lnTo>
                  <a:lnTo>
                    <a:pt x="6406" y="13361"/>
                  </a:lnTo>
                  <a:lnTo>
                    <a:pt x="7120" y="13654"/>
                  </a:lnTo>
                  <a:lnTo>
                    <a:pt x="7109" y="14275"/>
                  </a:lnTo>
                  <a:lnTo>
                    <a:pt x="7104" y="15692"/>
                  </a:lnTo>
                  <a:lnTo>
                    <a:pt x="7123" y="16358"/>
                  </a:lnTo>
                  <a:lnTo>
                    <a:pt x="7104" y="17173"/>
                  </a:lnTo>
                  <a:lnTo>
                    <a:pt x="7226" y="20520"/>
                  </a:lnTo>
                  <a:lnTo>
                    <a:pt x="7482" y="21600"/>
                  </a:lnTo>
                  <a:lnTo>
                    <a:pt x="7579" y="21568"/>
                  </a:lnTo>
                  <a:lnTo>
                    <a:pt x="8502" y="21568"/>
                  </a:lnTo>
                  <a:lnTo>
                    <a:pt x="9145" y="21053"/>
                  </a:lnTo>
                  <a:lnTo>
                    <a:pt x="9292" y="21053"/>
                  </a:lnTo>
                  <a:lnTo>
                    <a:pt x="9428" y="20979"/>
                  </a:lnTo>
                  <a:lnTo>
                    <a:pt x="11786" y="18806"/>
                  </a:lnTo>
                  <a:lnTo>
                    <a:pt x="12598" y="17816"/>
                  </a:lnTo>
                  <a:lnTo>
                    <a:pt x="16966" y="17816"/>
                  </a:lnTo>
                  <a:lnTo>
                    <a:pt x="16700" y="17173"/>
                  </a:lnTo>
                  <a:lnTo>
                    <a:pt x="21552" y="17173"/>
                  </a:lnTo>
                  <a:lnTo>
                    <a:pt x="21511" y="16475"/>
                  </a:lnTo>
                  <a:lnTo>
                    <a:pt x="20339" y="14275"/>
                  </a:lnTo>
                  <a:lnTo>
                    <a:pt x="18980" y="12300"/>
                  </a:lnTo>
                  <a:lnTo>
                    <a:pt x="18329" y="11443"/>
                  </a:lnTo>
                  <a:lnTo>
                    <a:pt x="18364" y="11400"/>
                  </a:lnTo>
                  <a:lnTo>
                    <a:pt x="18446" y="11400"/>
                  </a:lnTo>
                  <a:lnTo>
                    <a:pt x="18783" y="11197"/>
                  </a:lnTo>
                  <a:lnTo>
                    <a:pt x="20701" y="8669"/>
                  </a:lnTo>
                  <a:lnTo>
                    <a:pt x="21104" y="7750"/>
                  </a:lnTo>
                  <a:lnTo>
                    <a:pt x="21288" y="7354"/>
                  </a:lnTo>
                  <a:lnTo>
                    <a:pt x="21317" y="6837"/>
                  </a:lnTo>
                  <a:lnTo>
                    <a:pt x="21412" y="6502"/>
                  </a:lnTo>
                  <a:lnTo>
                    <a:pt x="21600" y="5880"/>
                  </a:lnTo>
                  <a:lnTo>
                    <a:pt x="21594" y="5389"/>
                  </a:lnTo>
                  <a:lnTo>
                    <a:pt x="14113" y="5389"/>
                  </a:lnTo>
                  <a:lnTo>
                    <a:pt x="13216" y="4466"/>
                  </a:lnTo>
                  <a:lnTo>
                    <a:pt x="11646" y="2928"/>
                  </a:lnTo>
                  <a:lnTo>
                    <a:pt x="9868" y="1348"/>
                  </a:lnTo>
                  <a:lnTo>
                    <a:pt x="8352" y="299"/>
                  </a:lnTo>
                  <a:lnTo>
                    <a:pt x="7923" y="65"/>
                  </a:lnTo>
                  <a:lnTo>
                    <a:pt x="76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206171" y="227177"/>
              <a:ext cx="60504" cy="14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385" y="0"/>
                  </a:moveTo>
                  <a:lnTo>
                    <a:pt x="0" y="0"/>
                  </a:lnTo>
                  <a:lnTo>
                    <a:pt x="5443" y="9595"/>
                  </a:lnTo>
                  <a:lnTo>
                    <a:pt x="10899" y="17298"/>
                  </a:lnTo>
                  <a:lnTo>
                    <a:pt x="15916" y="21600"/>
                  </a:lnTo>
                  <a:lnTo>
                    <a:pt x="20040" y="20988"/>
                  </a:lnTo>
                  <a:lnTo>
                    <a:pt x="20752" y="20277"/>
                  </a:lnTo>
                  <a:lnTo>
                    <a:pt x="21219" y="18703"/>
                  </a:lnTo>
                  <a:lnTo>
                    <a:pt x="21600" y="16648"/>
                  </a:lnTo>
                  <a:lnTo>
                    <a:pt x="2138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110807" y="63557"/>
              <a:ext cx="218938" cy="4743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5" y="9788"/>
                  </a:moveTo>
                  <a:lnTo>
                    <a:pt x="207" y="9788"/>
                  </a:lnTo>
                  <a:lnTo>
                    <a:pt x="83" y="9852"/>
                  </a:lnTo>
                  <a:lnTo>
                    <a:pt x="0" y="9892"/>
                  </a:lnTo>
                  <a:lnTo>
                    <a:pt x="385" y="9788"/>
                  </a:lnTo>
                  <a:close/>
                  <a:moveTo>
                    <a:pt x="18490" y="17956"/>
                  </a:moveTo>
                  <a:lnTo>
                    <a:pt x="12984" y="17956"/>
                  </a:lnTo>
                  <a:lnTo>
                    <a:pt x="13444" y="18500"/>
                  </a:lnTo>
                  <a:lnTo>
                    <a:pt x="13826" y="18956"/>
                  </a:lnTo>
                  <a:lnTo>
                    <a:pt x="15189" y="20926"/>
                  </a:lnTo>
                  <a:lnTo>
                    <a:pt x="15603" y="21600"/>
                  </a:lnTo>
                  <a:lnTo>
                    <a:pt x="21600" y="21600"/>
                  </a:lnTo>
                  <a:lnTo>
                    <a:pt x="20856" y="20706"/>
                  </a:lnTo>
                  <a:lnTo>
                    <a:pt x="18976" y="18497"/>
                  </a:lnTo>
                  <a:lnTo>
                    <a:pt x="18490" y="17956"/>
                  </a:lnTo>
                  <a:close/>
                  <a:moveTo>
                    <a:pt x="11534" y="3973"/>
                  </a:moveTo>
                  <a:lnTo>
                    <a:pt x="11434" y="3973"/>
                  </a:lnTo>
                  <a:lnTo>
                    <a:pt x="11511" y="3980"/>
                  </a:lnTo>
                  <a:lnTo>
                    <a:pt x="11534" y="3973"/>
                  </a:lnTo>
                  <a:close/>
                  <a:moveTo>
                    <a:pt x="12889" y="0"/>
                  </a:moveTo>
                  <a:lnTo>
                    <a:pt x="10198" y="53"/>
                  </a:lnTo>
                  <a:lnTo>
                    <a:pt x="7677" y="223"/>
                  </a:lnTo>
                  <a:lnTo>
                    <a:pt x="6257" y="352"/>
                  </a:lnTo>
                  <a:lnTo>
                    <a:pt x="15369" y="352"/>
                  </a:lnTo>
                  <a:lnTo>
                    <a:pt x="15369" y="344"/>
                  </a:lnTo>
                  <a:lnTo>
                    <a:pt x="15020" y="228"/>
                  </a:lnTo>
                  <a:lnTo>
                    <a:pt x="14834" y="228"/>
                  </a:lnTo>
                  <a:lnTo>
                    <a:pt x="14825" y="222"/>
                  </a:lnTo>
                  <a:lnTo>
                    <a:pt x="12889" y="0"/>
                  </a:lnTo>
                  <a:close/>
                  <a:moveTo>
                    <a:pt x="14937" y="200"/>
                  </a:moveTo>
                  <a:lnTo>
                    <a:pt x="14834" y="228"/>
                  </a:lnTo>
                  <a:lnTo>
                    <a:pt x="15020" y="228"/>
                  </a:lnTo>
                  <a:lnTo>
                    <a:pt x="14937" y="20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48" name="Google Shape;448;p9"/>
          <p:cNvGrpSpPr/>
          <p:nvPr/>
        </p:nvGrpSpPr>
        <p:grpSpPr>
          <a:xfrm>
            <a:off x="2562873" y="4769924"/>
            <a:ext cx="454002" cy="954342"/>
            <a:chOff x="-1" y="-1"/>
            <a:chExt cx="454001" cy="954341"/>
          </a:xfrm>
        </p:grpSpPr>
        <p:sp>
          <p:nvSpPr>
            <p:cNvPr id="449" name="Google Shape;449;p9"/>
            <p:cNvSpPr/>
            <p:nvPr/>
          </p:nvSpPr>
          <p:spPr>
            <a:xfrm>
              <a:off x="280949" y="579729"/>
              <a:ext cx="173051" cy="3746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94" y="0"/>
                  </a:moveTo>
                  <a:lnTo>
                    <a:pt x="0" y="0"/>
                  </a:lnTo>
                  <a:lnTo>
                    <a:pt x="1461" y="2254"/>
                  </a:lnTo>
                  <a:lnTo>
                    <a:pt x="2989" y="4432"/>
                  </a:lnTo>
                  <a:lnTo>
                    <a:pt x="4496" y="6307"/>
                  </a:lnTo>
                  <a:lnTo>
                    <a:pt x="5894" y="7654"/>
                  </a:lnTo>
                  <a:lnTo>
                    <a:pt x="8865" y="10845"/>
                  </a:lnTo>
                  <a:lnTo>
                    <a:pt x="12036" y="15303"/>
                  </a:lnTo>
                  <a:lnTo>
                    <a:pt x="14560" y="19269"/>
                  </a:lnTo>
                  <a:lnTo>
                    <a:pt x="15589" y="20981"/>
                  </a:lnTo>
                  <a:lnTo>
                    <a:pt x="17834" y="21465"/>
                  </a:lnTo>
                  <a:lnTo>
                    <a:pt x="19208" y="21600"/>
                  </a:lnTo>
                  <a:lnTo>
                    <a:pt x="20276" y="21362"/>
                  </a:lnTo>
                  <a:lnTo>
                    <a:pt x="21600" y="20728"/>
                  </a:lnTo>
                  <a:lnTo>
                    <a:pt x="18536" y="14374"/>
                  </a:lnTo>
                  <a:lnTo>
                    <a:pt x="16564" y="10641"/>
                  </a:lnTo>
                  <a:lnTo>
                    <a:pt x="14827" y="8075"/>
                  </a:lnTo>
                  <a:lnTo>
                    <a:pt x="12469" y="5223"/>
                  </a:lnTo>
                  <a:lnTo>
                    <a:pt x="10187" y="2523"/>
                  </a:lnTo>
                  <a:lnTo>
                    <a:pt x="809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194436" y="344805"/>
              <a:ext cx="151362" cy="2459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56" y="804"/>
                  </a:lnTo>
                  <a:lnTo>
                    <a:pt x="955" y="1420"/>
                  </a:lnTo>
                  <a:lnTo>
                    <a:pt x="1387" y="2162"/>
                  </a:lnTo>
                  <a:lnTo>
                    <a:pt x="10254" y="18120"/>
                  </a:lnTo>
                  <a:lnTo>
                    <a:pt x="11407" y="19597"/>
                  </a:lnTo>
                  <a:lnTo>
                    <a:pt x="12185" y="20690"/>
                  </a:lnTo>
                  <a:lnTo>
                    <a:pt x="12624" y="21367"/>
                  </a:lnTo>
                  <a:lnTo>
                    <a:pt x="12763" y="21600"/>
                  </a:lnTo>
                  <a:lnTo>
                    <a:pt x="12614" y="21246"/>
                  </a:lnTo>
                  <a:lnTo>
                    <a:pt x="12346" y="20635"/>
                  </a:lnTo>
                  <a:lnTo>
                    <a:pt x="21600" y="20635"/>
                  </a:lnTo>
                  <a:lnTo>
                    <a:pt x="19309" y="16960"/>
                  </a:lnTo>
                  <a:lnTo>
                    <a:pt x="10635" y="16960"/>
                  </a:lnTo>
                  <a:lnTo>
                    <a:pt x="10366" y="16399"/>
                  </a:lnTo>
                  <a:lnTo>
                    <a:pt x="10087" y="15825"/>
                  </a:lnTo>
                  <a:lnTo>
                    <a:pt x="9789" y="15236"/>
                  </a:lnTo>
                  <a:lnTo>
                    <a:pt x="9464" y="14630"/>
                  </a:lnTo>
                  <a:lnTo>
                    <a:pt x="7108" y="10388"/>
                  </a:lnTo>
                  <a:lnTo>
                    <a:pt x="6976" y="10162"/>
                  </a:lnTo>
                  <a:lnTo>
                    <a:pt x="6847" y="9932"/>
                  </a:lnTo>
                  <a:lnTo>
                    <a:pt x="14809" y="9932"/>
                  </a:lnTo>
                  <a:lnTo>
                    <a:pt x="10595" y="3694"/>
                  </a:lnTo>
                  <a:lnTo>
                    <a:pt x="10212" y="3101"/>
                  </a:lnTo>
                  <a:lnTo>
                    <a:pt x="2459" y="3101"/>
                  </a:lnTo>
                  <a:lnTo>
                    <a:pt x="1483" y="1833"/>
                  </a:lnTo>
                  <a:lnTo>
                    <a:pt x="703" y="854"/>
                  </a:lnTo>
                  <a:lnTo>
                    <a:pt x="187" y="2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155510" y="235699"/>
              <a:ext cx="110483" cy="1444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47" y="0"/>
                  </a:moveTo>
                  <a:lnTo>
                    <a:pt x="0" y="0"/>
                  </a:lnTo>
                  <a:lnTo>
                    <a:pt x="1903" y="3900"/>
                  </a:lnTo>
                  <a:lnTo>
                    <a:pt x="4549" y="9130"/>
                  </a:lnTo>
                  <a:lnTo>
                    <a:pt x="7681" y="15225"/>
                  </a:lnTo>
                  <a:lnTo>
                    <a:pt x="10979" y="21600"/>
                  </a:lnTo>
                  <a:lnTo>
                    <a:pt x="21600" y="21600"/>
                  </a:lnTo>
                  <a:lnTo>
                    <a:pt x="17740" y="14175"/>
                  </a:lnTo>
                  <a:lnTo>
                    <a:pt x="13370" y="5602"/>
                  </a:lnTo>
                  <a:lnTo>
                    <a:pt x="1054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93335" y="2807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48" y="21600"/>
                  </a:lnTo>
                  <a:lnTo>
                    <a:pt x="20935" y="167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87635" y="2795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635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-1" y="-1"/>
              <a:ext cx="266663" cy="2857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3" y="0"/>
                  </a:moveTo>
                  <a:lnTo>
                    <a:pt x="6907" y="4079"/>
                  </a:lnTo>
                  <a:lnTo>
                    <a:pt x="6876" y="7184"/>
                  </a:lnTo>
                  <a:lnTo>
                    <a:pt x="2823" y="8140"/>
                  </a:lnTo>
                  <a:lnTo>
                    <a:pt x="756" y="8730"/>
                  </a:lnTo>
                  <a:lnTo>
                    <a:pt x="30" y="9196"/>
                  </a:lnTo>
                  <a:lnTo>
                    <a:pt x="0" y="9783"/>
                  </a:lnTo>
                  <a:lnTo>
                    <a:pt x="256" y="10137"/>
                  </a:lnTo>
                  <a:lnTo>
                    <a:pt x="873" y="10577"/>
                  </a:lnTo>
                  <a:lnTo>
                    <a:pt x="1754" y="11073"/>
                  </a:lnTo>
                  <a:lnTo>
                    <a:pt x="2819" y="11599"/>
                  </a:lnTo>
                  <a:lnTo>
                    <a:pt x="2831" y="11608"/>
                  </a:lnTo>
                  <a:lnTo>
                    <a:pt x="3369" y="11854"/>
                  </a:lnTo>
                  <a:lnTo>
                    <a:pt x="3794" y="12123"/>
                  </a:lnTo>
                  <a:lnTo>
                    <a:pt x="4315" y="12362"/>
                  </a:lnTo>
                  <a:lnTo>
                    <a:pt x="4994" y="12713"/>
                  </a:lnTo>
                  <a:lnTo>
                    <a:pt x="5694" y="13047"/>
                  </a:lnTo>
                  <a:lnTo>
                    <a:pt x="6406" y="13362"/>
                  </a:lnTo>
                  <a:lnTo>
                    <a:pt x="7120" y="13654"/>
                  </a:lnTo>
                  <a:lnTo>
                    <a:pt x="7109" y="14275"/>
                  </a:lnTo>
                  <a:lnTo>
                    <a:pt x="7104" y="15693"/>
                  </a:lnTo>
                  <a:lnTo>
                    <a:pt x="7123" y="16359"/>
                  </a:lnTo>
                  <a:lnTo>
                    <a:pt x="7104" y="17173"/>
                  </a:lnTo>
                  <a:lnTo>
                    <a:pt x="7226" y="20521"/>
                  </a:lnTo>
                  <a:lnTo>
                    <a:pt x="7482" y="21600"/>
                  </a:lnTo>
                  <a:lnTo>
                    <a:pt x="7579" y="21569"/>
                  </a:lnTo>
                  <a:lnTo>
                    <a:pt x="8502" y="21569"/>
                  </a:lnTo>
                  <a:lnTo>
                    <a:pt x="9145" y="21053"/>
                  </a:lnTo>
                  <a:lnTo>
                    <a:pt x="9293" y="21053"/>
                  </a:lnTo>
                  <a:lnTo>
                    <a:pt x="9428" y="20979"/>
                  </a:lnTo>
                  <a:lnTo>
                    <a:pt x="11786" y="18806"/>
                  </a:lnTo>
                  <a:lnTo>
                    <a:pt x="12597" y="17817"/>
                  </a:lnTo>
                  <a:lnTo>
                    <a:pt x="16966" y="17817"/>
                  </a:lnTo>
                  <a:lnTo>
                    <a:pt x="16700" y="17173"/>
                  </a:lnTo>
                  <a:lnTo>
                    <a:pt x="21552" y="17173"/>
                  </a:lnTo>
                  <a:lnTo>
                    <a:pt x="21511" y="16475"/>
                  </a:lnTo>
                  <a:lnTo>
                    <a:pt x="20339" y="14275"/>
                  </a:lnTo>
                  <a:lnTo>
                    <a:pt x="18980" y="12300"/>
                  </a:lnTo>
                  <a:lnTo>
                    <a:pt x="18329" y="11443"/>
                  </a:lnTo>
                  <a:lnTo>
                    <a:pt x="18364" y="11400"/>
                  </a:lnTo>
                  <a:lnTo>
                    <a:pt x="18446" y="11400"/>
                  </a:lnTo>
                  <a:lnTo>
                    <a:pt x="18783" y="11197"/>
                  </a:lnTo>
                  <a:lnTo>
                    <a:pt x="20700" y="8670"/>
                  </a:lnTo>
                  <a:lnTo>
                    <a:pt x="21104" y="7751"/>
                  </a:lnTo>
                  <a:lnTo>
                    <a:pt x="21288" y="7355"/>
                  </a:lnTo>
                  <a:lnTo>
                    <a:pt x="21317" y="6837"/>
                  </a:lnTo>
                  <a:lnTo>
                    <a:pt x="21411" y="6505"/>
                  </a:lnTo>
                  <a:lnTo>
                    <a:pt x="21600" y="5880"/>
                  </a:lnTo>
                  <a:lnTo>
                    <a:pt x="21594" y="5390"/>
                  </a:lnTo>
                  <a:lnTo>
                    <a:pt x="14113" y="5390"/>
                  </a:lnTo>
                  <a:lnTo>
                    <a:pt x="13216" y="4467"/>
                  </a:lnTo>
                  <a:lnTo>
                    <a:pt x="11646" y="2929"/>
                  </a:lnTo>
                  <a:lnTo>
                    <a:pt x="9868" y="1349"/>
                  </a:lnTo>
                  <a:lnTo>
                    <a:pt x="8352" y="300"/>
                  </a:lnTo>
                  <a:lnTo>
                    <a:pt x="7923" y="66"/>
                  </a:lnTo>
                  <a:lnTo>
                    <a:pt x="76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206170" y="227177"/>
              <a:ext cx="60518" cy="142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380" y="0"/>
                  </a:moveTo>
                  <a:lnTo>
                    <a:pt x="0" y="0"/>
                  </a:lnTo>
                  <a:lnTo>
                    <a:pt x="5441" y="9591"/>
                  </a:lnTo>
                  <a:lnTo>
                    <a:pt x="10895" y="17296"/>
                  </a:lnTo>
                  <a:lnTo>
                    <a:pt x="15911" y="21600"/>
                  </a:lnTo>
                  <a:lnTo>
                    <a:pt x="20036" y="20991"/>
                  </a:lnTo>
                  <a:lnTo>
                    <a:pt x="20748" y="20281"/>
                  </a:lnTo>
                  <a:lnTo>
                    <a:pt x="21215" y="18708"/>
                  </a:lnTo>
                  <a:lnTo>
                    <a:pt x="21600" y="16693"/>
                  </a:lnTo>
                  <a:lnTo>
                    <a:pt x="2138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110806" y="63564"/>
              <a:ext cx="218937" cy="4743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6" y="9788"/>
                  </a:moveTo>
                  <a:lnTo>
                    <a:pt x="207" y="9788"/>
                  </a:lnTo>
                  <a:lnTo>
                    <a:pt x="83" y="9851"/>
                  </a:lnTo>
                  <a:lnTo>
                    <a:pt x="0" y="9892"/>
                  </a:lnTo>
                  <a:lnTo>
                    <a:pt x="386" y="9788"/>
                  </a:lnTo>
                  <a:close/>
                  <a:moveTo>
                    <a:pt x="18489" y="17956"/>
                  </a:moveTo>
                  <a:lnTo>
                    <a:pt x="12985" y="17956"/>
                  </a:lnTo>
                  <a:lnTo>
                    <a:pt x="13444" y="18500"/>
                  </a:lnTo>
                  <a:lnTo>
                    <a:pt x="13826" y="18956"/>
                  </a:lnTo>
                  <a:lnTo>
                    <a:pt x="15189" y="20926"/>
                  </a:lnTo>
                  <a:lnTo>
                    <a:pt x="15603" y="21600"/>
                  </a:lnTo>
                  <a:lnTo>
                    <a:pt x="21600" y="21600"/>
                  </a:lnTo>
                  <a:lnTo>
                    <a:pt x="20856" y="20706"/>
                  </a:lnTo>
                  <a:lnTo>
                    <a:pt x="18976" y="18497"/>
                  </a:lnTo>
                  <a:lnTo>
                    <a:pt x="18489" y="17956"/>
                  </a:lnTo>
                  <a:close/>
                  <a:moveTo>
                    <a:pt x="11534" y="3973"/>
                  </a:moveTo>
                  <a:lnTo>
                    <a:pt x="11435" y="3973"/>
                  </a:lnTo>
                  <a:lnTo>
                    <a:pt x="11511" y="3980"/>
                  </a:lnTo>
                  <a:lnTo>
                    <a:pt x="11534" y="3973"/>
                  </a:lnTo>
                  <a:close/>
                  <a:moveTo>
                    <a:pt x="12889" y="0"/>
                  </a:moveTo>
                  <a:lnTo>
                    <a:pt x="10198" y="54"/>
                  </a:lnTo>
                  <a:lnTo>
                    <a:pt x="7677" y="223"/>
                  </a:lnTo>
                  <a:lnTo>
                    <a:pt x="6257" y="352"/>
                  </a:lnTo>
                  <a:lnTo>
                    <a:pt x="15369" y="352"/>
                  </a:lnTo>
                  <a:lnTo>
                    <a:pt x="15369" y="344"/>
                  </a:lnTo>
                  <a:lnTo>
                    <a:pt x="15020" y="228"/>
                  </a:lnTo>
                  <a:lnTo>
                    <a:pt x="14834" y="228"/>
                  </a:lnTo>
                  <a:lnTo>
                    <a:pt x="14825" y="221"/>
                  </a:lnTo>
                  <a:lnTo>
                    <a:pt x="12889" y="0"/>
                  </a:lnTo>
                  <a:close/>
                  <a:moveTo>
                    <a:pt x="14937" y="201"/>
                  </a:moveTo>
                  <a:lnTo>
                    <a:pt x="14834" y="228"/>
                  </a:lnTo>
                  <a:lnTo>
                    <a:pt x="15020" y="228"/>
                  </a:lnTo>
                  <a:lnTo>
                    <a:pt x="14937" y="201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57" name="Google Shape;457;p9"/>
          <p:cNvGrpSpPr/>
          <p:nvPr/>
        </p:nvGrpSpPr>
        <p:grpSpPr>
          <a:xfrm>
            <a:off x="220188" y="70395"/>
            <a:ext cx="453990" cy="954345"/>
            <a:chOff x="-1" y="-1"/>
            <a:chExt cx="453988" cy="954343"/>
          </a:xfrm>
        </p:grpSpPr>
        <p:sp>
          <p:nvSpPr>
            <p:cNvPr id="458" name="Google Shape;458;p9"/>
            <p:cNvSpPr/>
            <p:nvPr/>
          </p:nvSpPr>
          <p:spPr>
            <a:xfrm>
              <a:off x="280936" y="579729"/>
              <a:ext cx="173051" cy="3746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95" y="0"/>
                  </a:moveTo>
                  <a:lnTo>
                    <a:pt x="0" y="0"/>
                  </a:lnTo>
                  <a:lnTo>
                    <a:pt x="1462" y="2254"/>
                  </a:lnTo>
                  <a:lnTo>
                    <a:pt x="2991" y="4432"/>
                  </a:lnTo>
                  <a:lnTo>
                    <a:pt x="4498" y="6307"/>
                  </a:lnTo>
                  <a:lnTo>
                    <a:pt x="5894" y="7654"/>
                  </a:lnTo>
                  <a:lnTo>
                    <a:pt x="8865" y="10845"/>
                  </a:lnTo>
                  <a:lnTo>
                    <a:pt x="12036" y="15303"/>
                  </a:lnTo>
                  <a:lnTo>
                    <a:pt x="14560" y="19269"/>
                  </a:lnTo>
                  <a:lnTo>
                    <a:pt x="15589" y="20982"/>
                  </a:lnTo>
                  <a:lnTo>
                    <a:pt x="17834" y="21465"/>
                  </a:lnTo>
                  <a:lnTo>
                    <a:pt x="19208" y="21600"/>
                  </a:lnTo>
                  <a:lnTo>
                    <a:pt x="20276" y="21362"/>
                  </a:lnTo>
                  <a:lnTo>
                    <a:pt x="21600" y="20729"/>
                  </a:lnTo>
                  <a:lnTo>
                    <a:pt x="18537" y="14374"/>
                  </a:lnTo>
                  <a:lnTo>
                    <a:pt x="16565" y="10641"/>
                  </a:lnTo>
                  <a:lnTo>
                    <a:pt x="14828" y="8075"/>
                  </a:lnTo>
                  <a:lnTo>
                    <a:pt x="12471" y="5223"/>
                  </a:lnTo>
                  <a:lnTo>
                    <a:pt x="10187" y="2523"/>
                  </a:lnTo>
                  <a:lnTo>
                    <a:pt x="80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194423" y="344804"/>
              <a:ext cx="151366" cy="2459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57" y="804"/>
                  </a:lnTo>
                  <a:lnTo>
                    <a:pt x="956" y="1420"/>
                  </a:lnTo>
                  <a:lnTo>
                    <a:pt x="1389" y="2162"/>
                  </a:lnTo>
                  <a:lnTo>
                    <a:pt x="10254" y="18119"/>
                  </a:lnTo>
                  <a:lnTo>
                    <a:pt x="11407" y="19597"/>
                  </a:lnTo>
                  <a:lnTo>
                    <a:pt x="12185" y="20690"/>
                  </a:lnTo>
                  <a:lnTo>
                    <a:pt x="12624" y="21367"/>
                  </a:lnTo>
                  <a:lnTo>
                    <a:pt x="12762" y="21600"/>
                  </a:lnTo>
                  <a:lnTo>
                    <a:pt x="12614" y="21245"/>
                  </a:lnTo>
                  <a:lnTo>
                    <a:pt x="12345" y="20634"/>
                  </a:lnTo>
                  <a:lnTo>
                    <a:pt x="21600" y="20634"/>
                  </a:lnTo>
                  <a:lnTo>
                    <a:pt x="19309" y="16960"/>
                  </a:lnTo>
                  <a:lnTo>
                    <a:pt x="10636" y="16960"/>
                  </a:lnTo>
                  <a:lnTo>
                    <a:pt x="10368" y="16398"/>
                  </a:lnTo>
                  <a:lnTo>
                    <a:pt x="10088" y="15824"/>
                  </a:lnTo>
                  <a:lnTo>
                    <a:pt x="9791" y="15235"/>
                  </a:lnTo>
                  <a:lnTo>
                    <a:pt x="9466" y="14631"/>
                  </a:lnTo>
                  <a:lnTo>
                    <a:pt x="7110" y="10388"/>
                  </a:lnTo>
                  <a:lnTo>
                    <a:pt x="6977" y="10162"/>
                  </a:lnTo>
                  <a:lnTo>
                    <a:pt x="6849" y="9932"/>
                  </a:lnTo>
                  <a:lnTo>
                    <a:pt x="14810" y="9932"/>
                  </a:lnTo>
                  <a:lnTo>
                    <a:pt x="10595" y="3694"/>
                  </a:lnTo>
                  <a:lnTo>
                    <a:pt x="10212" y="3101"/>
                  </a:lnTo>
                  <a:lnTo>
                    <a:pt x="2461" y="3101"/>
                  </a:lnTo>
                  <a:lnTo>
                    <a:pt x="1483" y="1833"/>
                  </a:lnTo>
                  <a:lnTo>
                    <a:pt x="703" y="854"/>
                  </a:lnTo>
                  <a:lnTo>
                    <a:pt x="187" y="2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155510" y="235698"/>
              <a:ext cx="110476" cy="1444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45" y="0"/>
                  </a:moveTo>
                  <a:lnTo>
                    <a:pt x="0" y="0"/>
                  </a:lnTo>
                  <a:lnTo>
                    <a:pt x="1903" y="3901"/>
                  </a:lnTo>
                  <a:lnTo>
                    <a:pt x="4550" y="9131"/>
                  </a:lnTo>
                  <a:lnTo>
                    <a:pt x="7681" y="15225"/>
                  </a:lnTo>
                  <a:lnTo>
                    <a:pt x="10980" y="21600"/>
                  </a:lnTo>
                  <a:lnTo>
                    <a:pt x="21600" y="21600"/>
                  </a:lnTo>
                  <a:lnTo>
                    <a:pt x="17739" y="14176"/>
                  </a:lnTo>
                  <a:lnTo>
                    <a:pt x="13369" y="5602"/>
                  </a:lnTo>
                  <a:lnTo>
                    <a:pt x="1054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93321" y="280789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74" y="21600"/>
                  </a:lnTo>
                  <a:lnTo>
                    <a:pt x="20965" y="160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92909" y="2795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96" y="21600"/>
                  </a:lnTo>
                  <a:lnTo>
                    <a:pt x="1590" y="23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-1" y="-1"/>
              <a:ext cx="266663" cy="2857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2" y="0"/>
                  </a:moveTo>
                  <a:lnTo>
                    <a:pt x="6907" y="4080"/>
                  </a:lnTo>
                  <a:lnTo>
                    <a:pt x="6875" y="7184"/>
                  </a:lnTo>
                  <a:lnTo>
                    <a:pt x="2822" y="8141"/>
                  </a:lnTo>
                  <a:lnTo>
                    <a:pt x="755" y="8731"/>
                  </a:lnTo>
                  <a:lnTo>
                    <a:pt x="29" y="9197"/>
                  </a:lnTo>
                  <a:lnTo>
                    <a:pt x="0" y="9783"/>
                  </a:lnTo>
                  <a:lnTo>
                    <a:pt x="255" y="10138"/>
                  </a:lnTo>
                  <a:lnTo>
                    <a:pt x="872" y="10578"/>
                  </a:lnTo>
                  <a:lnTo>
                    <a:pt x="1753" y="11073"/>
                  </a:lnTo>
                  <a:lnTo>
                    <a:pt x="2804" y="11593"/>
                  </a:lnTo>
                  <a:lnTo>
                    <a:pt x="2819" y="11599"/>
                  </a:lnTo>
                  <a:lnTo>
                    <a:pt x="2830" y="11608"/>
                  </a:lnTo>
                  <a:lnTo>
                    <a:pt x="3368" y="11855"/>
                  </a:lnTo>
                  <a:lnTo>
                    <a:pt x="3793" y="12124"/>
                  </a:lnTo>
                  <a:lnTo>
                    <a:pt x="4315" y="12363"/>
                  </a:lnTo>
                  <a:lnTo>
                    <a:pt x="4993" y="12714"/>
                  </a:lnTo>
                  <a:lnTo>
                    <a:pt x="5693" y="13048"/>
                  </a:lnTo>
                  <a:lnTo>
                    <a:pt x="6405" y="13362"/>
                  </a:lnTo>
                  <a:lnTo>
                    <a:pt x="7120" y="13655"/>
                  </a:lnTo>
                  <a:lnTo>
                    <a:pt x="7109" y="14276"/>
                  </a:lnTo>
                  <a:lnTo>
                    <a:pt x="7103" y="15693"/>
                  </a:lnTo>
                  <a:lnTo>
                    <a:pt x="7122" y="16359"/>
                  </a:lnTo>
                  <a:lnTo>
                    <a:pt x="7104" y="17173"/>
                  </a:lnTo>
                  <a:lnTo>
                    <a:pt x="7226" y="20521"/>
                  </a:lnTo>
                  <a:lnTo>
                    <a:pt x="7482" y="21600"/>
                  </a:lnTo>
                  <a:lnTo>
                    <a:pt x="7579" y="21569"/>
                  </a:lnTo>
                  <a:lnTo>
                    <a:pt x="8502" y="21569"/>
                  </a:lnTo>
                  <a:lnTo>
                    <a:pt x="9144" y="21054"/>
                  </a:lnTo>
                  <a:lnTo>
                    <a:pt x="9292" y="21054"/>
                  </a:lnTo>
                  <a:lnTo>
                    <a:pt x="9428" y="20980"/>
                  </a:lnTo>
                  <a:lnTo>
                    <a:pt x="11785" y="18807"/>
                  </a:lnTo>
                  <a:lnTo>
                    <a:pt x="12597" y="17817"/>
                  </a:lnTo>
                  <a:lnTo>
                    <a:pt x="16965" y="17817"/>
                  </a:lnTo>
                  <a:lnTo>
                    <a:pt x="16699" y="17173"/>
                  </a:lnTo>
                  <a:lnTo>
                    <a:pt x="21552" y="17173"/>
                  </a:lnTo>
                  <a:lnTo>
                    <a:pt x="21511" y="16476"/>
                  </a:lnTo>
                  <a:lnTo>
                    <a:pt x="20339" y="14276"/>
                  </a:lnTo>
                  <a:lnTo>
                    <a:pt x="18980" y="12301"/>
                  </a:lnTo>
                  <a:lnTo>
                    <a:pt x="18329" y="11444"/>
                  </a:lnTo>
                  <a:lnTo>
                    <a:pt x="18363" y="11401"/>
                  </a:lnTo>
                  <a:lnTo>
                    <a:pt x="18445" y="11401"/>
                  </a:lnTo>
                  <a:lnTo>
                    <a:pt x="18782" y="11198"/>
                  </a:lnTo>
                  <a:lnTo>
                    <a:pt x="20700" y="8670"/>
                  </a:lnTo>
                  <a:lnTo>
                    <a:pt x="21104" y="7751"/>
                  </a:lnTo>
                  <a:lnTo>
                    <a:pt x="21288" y="7355"/>
                  </a:lnTo>
                  <a:lnTo>
                    <a:pt x="21316" y="6837"/>
                  </a:lnTo>
                  <a:lnTo>
                    <a:pt x="21411" y="6505"/>
                  </a:lnTo>
                  <a:lnTo>
                    <a:pt x="21600" y="5881"/>
                  </a:lnTo>
                  <a:lnTo>
                    <a:pt x="21594" y="5390"/>
                  </a:lnTo>
                  <a:lnTo>
                    <a:pt x="14112" y="5390"/>
                  </a:lnTo>
                  <a:lnTo>
                    <a:pt x="13216" y="4467"/>
                  </a:lnTo>
                  <a:lnTo>
                    <a:pt x="11645" y="2929"/>
                  </a:lnTo>
                  <a:lnTo>
                    <a:pt x="9868" y="1349"/>
                  </a:lnTo>
                  <a:lnTo>
                    <a:pt x="8351" y="300"/>
                  </a:lnTo>
                  <a:lnTo>
                    <a:pt x="7922" y="66"/>
                  </a:lnTo>
                  <a:lnTo>
                    <a:pt x="760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110793" y="63569"/>
              <a:ext cx="218942" cy="4743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90" y="17956"/>
                  </a:moveTo>
                  <a:lnTo>
                    <a:pt x="12986" y="17956"/>
                  </a:lnTo>
                  <a:lnTo>
                    <a:pt x="13445" y="18500"/>
                  </a:lnTo>
                  <a:lnTo>
                    <a:pt x="13826" y="18956"/>
                  </a:lnTo>
                  <a:lnTo>
                    <a:pt x="15190" y="20926"/>
                  </a:lnTo>
                  <a:lnTo>
                    <a:pt x="15604" y="21600"/>
                  </a:lnTo>
                  <a:lnTo>
                    <a:pt x="21600" y="21600"/>
                  </a:lnTo>
                  <a:lnTo>
                    <a:pt x="20856" y="20706"/>
                  </a:lnTo>
                  <a:lnTo>
                    <a:pt x="18976" y="18497"/>
                  </a:lnTo>
                  <a:lnTo>
                    <a:pt x="18490" y="17956"/>
                  </a:lnTo>
                  <a:close/>
                  <a:moveTo>
                    <a:pt x="386" y="9788"/>
                  </a:moveTo>
                  <a:lnTo>
                    <a:pt x="207" y="9788"/>
                  </a:lnTo>
                  <a:lnTo>
                    <a:pt x="83" y="9852"/>
                  </a:lnTo>
                  <a:lnTo>
                    <a:pt x="0" y="9892"/>
                  </a:lnTo>
                  <a:lnTo>
                    <a:pt x="386" y="9788"/>
                  </a:lnTo>
                  <a:close/>
                  <a:moveTo>
                    <a:pt x="15319" y="7450"/>
                  </a:moveTo>
                  <a:lnTo>
                    <a:pt x="9408" y="7450"/>
                  </a:lnTo>
                  <a:lnTo>
                    <a:pt x="10913" y="7740"/>
                  </a:lnTo>
                  <a:lnTo>
                    <a:pt x="12421" y="7972"/>
                  </a:lnTo>
                  <a:lnTo>
                    <a:pt x="13807" y="8102"/>
                  </a:lnTo>
                  <a:lnTo>
                    <a:pt x="14948" y="8083"/>
                  </a:lnTo>
                  <a:lnTo>
                    <a:pt x="15143" y="8062"/>
                  </a:lnTo>
                  <a:lnTo>
                    <a:pt x="15273" y="8014"/>
                  </a:lnTo>
                  <a:lnTo>
                    <a:pt x="15375" y="7955"/>
                  </a:lnTo>
                  <a:lnTo>
                    <a:pt x="15319" y="7450"/>
                  </a:lnTo>
                  <a:close/>
                  <a:moveTo>
                    <a:pt x="11535" y="3973"/>
                  </a:moveTo>
                  <a:lnTo>
                    <a:pt x="11434" y="3973"/>
                  </a:lnTo>
                  <a:lnTo>
                    <a:pt x="11512" y="3980"/>
                  </a:lnTo>
                  <a:lnTo>
                    <a:pt x="11535" y="3973"/>
                  </a:lnTo>
                  <a:close/>
                  <a:moveTo>
                    <a:pt x="12890" y="0"/>
                  </a:moveTo>
                  <a:lnTo>
                    <a:pt x="10199" y="53"/>
                  </a:lnTo>
                  <a:lnTo>
                    <a:pt x="7677" y="223"/>
                  </a:lnTo>
                  <a:lnTo>
                    <a:pt x="6257" y="352"/>
                  </a:lnTo>
                  <a:lnTo>
                    <a:pt x="15370" y="352"/>
                  </a:lnTo>
                  <a:lnTo>
                    <a:pt x="15370" y="344"/>
                  </a:lnTo>
                  <a:lnTo>
                    <a:pt x="15020" y="228"/>
                  </a:lnTo>
                  <a:lnTo>
                    <a:pt x="14834" y="228"/>
                  </a:lnTo>
                  <a:lnTo>
                    <a:pt x="14825" y="222"/>
                  </a:lnTo>
                  <a:lnTo>
                    <a:pt x="12890" y="0"/>
                  </a:lnTo>
                  <a:close/>
                  <a:moveTo>
                    <a:pt x="14936" y="200"/>
                  </a:moveTo>
                  <a:lnTo>
                    <a:pt x="14834" y="228"/>
                  </a:lnTo>
                  <a:lnTo>
                    <a:pt x="15020" y="228"/>
                  </a:lnTo>
                  <a:lnTo>
                    <a:pt x="14936" y="20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65" name="Google Shape;465;p9"/>
          <p:cNvGrpSpPr/>
          <p:nvPr/>
        </p:nvGrpSpPr>
        <p:grpSpPr>
          <a:xfrm>
            <a:off x="2228145" y="340606"/>
            <a:ext cx="454002" cy="954331"/>
            <a:chOff x="-1" y="-1"/>
            <a:chExt cx="454001" cy="954330"/>
          </a:xfrm>
        </p:grpSpPr>
        <p:sp>
          <p:nvSpPr>
            <p:cNvPr id="466" name="Google Shape;466;p9"/>
            <p:cNvSpPr/>
            <p:nvPr/>
          </p:nvSpPr>
          <p:spPr>
            <a:xfrm>
              <a:off x="280949" y="579728"/>
              <a:ext cx="173051" cy="3746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95" y="0"/>
                  </a:moveTo>
                  <a:lnTo>
                    <a:pt x="0" y="0"/>
                  </a:lnTo>
                  <a:lnTo>
                    <a:pt x="1461" y="2254"/>
                  </a:lnTo>
                  <a:lnTo>
                    <a:pt x="2989" y="4432"/>
                  </a:lnTo>
                  <a:lnTo>
                    <a:pt x="4496" y="6307"/>
                  </a:lnTo>
                  <a:lnTo>
                    <a:pt x="5894" y="7653"/>
                  </a:lnTo>
                  <a:lnTo>
                    <a:pt x="8865" y="10845"/>
                  </a:lnTo>
                  <a:lnTo>
                    <a:pt x="12036" y="15303"/>
                  </a:lnTo>
                  <a:lnTo>
                    <a:pt x="14560" y="19269"/>
                  </a:lnTo>
                  <a:lnTo>
                    <a:pt x="15589" y="20982"/>
                  </a:lnTo>
                  <a:lnTo>
                    <a:pt x="17834" y="21465"/>
                  </a:lnTo>
                  <a:lnTo>
                    <a:pt x="19208" y="21600"/>
                  </a:lnTo>
                  <a:lnTo>
                    <a:pt x="20276" y="21362"/>
                  </a:lnTo>
                  <a:lnTo>
                    <a:pt x="21600" y="20729"/>
                  </a:lnTo>
                  <a:lnTo>
                    <a:pt x="18536" y="14375"/>
                  </a:lnTo>
                  <a:lnTo>
                    <a:pt x="16564" y="10641"/>
                  </a:lnTo>
                  <a:lnTo>
                    <a:pt x="14827" y="8075"/>
                  </a:lnTo>
                  <a:lnTo>
                    <a:pt x="12469" y="5222"/>
                  </a:lnTo>
                  <a:lnTo>
                    <a:pt x="10187" y="2522"/>
                  </a:lnTo>
                  <a:lnTo>
                    <a:pt x="809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194435" y="344792"/>
              <a:ext cx="151366" cy="2459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56" y="804"/>
                  </a:lnTo>
                  <a:lnTo>
                    <a:pt x="955" y="1420"/>
                  </a:lnTo>
                  <a:lnTo>
                    <a:pt x="1387" y="2162"/>
                  </a:lnTo>
                  <a:lnTo>
                    <a:pt x="10254" y="18119"/>
                  </a:lnTo>
                  <a:lnTo>
                    <a:pt x="11407" y="19597"/>
                  </a:lnTo>
                  <a:lnTo>
                    <a:pt x="12184" y="20690"/>
                  </a:lnTo>
                  <a:lnTo>
                    <a:pt x="12624" y="21367"/>
                  </a:lnTo>
                  <a:lnTo>
                    <a:pt x="12762" y="21600"/>
                  </a:lnTo>
                  <a:lnTo>
                    <a:pt x="12614" y="21245"/>
                  </a:lnTo>
                  <a:lnTo>
                    <a:pt x="12346" y="20635"/>
                  </a:lnTo>
                  <a:lnTo>
                    <a:pt x="21600" y="20635"/>
                  </a:lnTo>
                  <a:lnTo>
                    <a:pt x="19309" y="16960"/>
                  </a:lnTo>
                  <a:lnTo>
                    <a:pt x="10637" y="16960"/>
                  </a:lnTo>
                  <a:lnTo>
                    <a:pt x="10367" y="16398"/>
                  </a:lnTo>
                  <a:lnTo>
                    <a:pt x="10088" y="15824"/>
                  </a:lnTo>
                  <a:lnTo>
                    <a:pt x="9789" y="15235"/>
                  </a:lnTo>
                  <a:lnTo>
                    <a:pt x="9464" y="14631"/>
                  </a:lnTo>
                  <a:lnTo>
                    <a:pt x="7110" y="10388"/>
                  </a:lnTo>
                  <a:lnTo>
                    <a:pt x="6976" y="10163"/>
                  </a:lnTo>
                  <a:lnTo>
                    <a:pt x="6847" y="9932"/>
                  </a:lnTo>
                  <a:lnTo>
                    <a:pt x="14810" y="9932"/>
                  </a:lnTo>
                  <a:lnTo>
                    <a:pt x="10595" y="3694"/>
                  </a:lnTo>
                  <a:lnTo>
                    <a:pt x="10213" y="3102"/>
                  </a:lnTo>
                  <a:lnTo>
                    <a:pt x="2459" y="3102"/>
                  </a:lnTo>
                  <a:lnTo>
                    <a:pt x="1483" y="1834"/>
                  </a:lnTo>
                  <a:lnTo>
                    <a:pt x="703" y="855"/>
                  </a:lnTo>
                  <a:lnTo>
                    <a:pt x="187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155511" y="235685"/>
              <a:ext cx="110492" cy="1444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45" y="0"/>
                  </a:moveTo>
                  <a:lnTo>
                    <a:pt x="0" y="0"/>
                  </a:lnTo>
                  <a:lnTo>
                    <a:pt x="1903" y="3901"/>
                  </a:lnTo>
                  <a:lnTo>
                    <a:pt x="4549" y="9130"/>
                  </a:lnTo>
                  <a:lnTo>
                    <a:pt x="7680" y="15224"/>
                  </a:lnTo>
                  <a:lnTo>
                    <a:pt x="10978" y="21600"/>
                  </a:lnTo>
                  <a:lnTo>
                    <a:pt x="21600" y="21600"/>
                  </a:lnTo>
                  <a:lnTo>
                    <a:pt x="17739" y="14175"/>
                  </a:lnTo>
                  <a:lnTo>
                    <a:pt x="13370" y="5603"/>
                  </a:lnTo>
                  <a:lnTo>
                    <a:pt x="1054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93327" y="280776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58" y="21600"/>
                  </a:lnTo>
                  <a:lnTo>
                    <a:pt x="20964" y="160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87635" y="279576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635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-1" y="-1"/>
              <a:ext cx="266663" cy="2857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3" y="0"/>
                  </a:moveTo>
                  <a:lnTo>
                    <a:pt x="6907" y="4079"/>
                  </a:lnTo>
                  <a:lnTo>
                    <a:pt x="6876" y="7183"/>
                  </a:lnTo>
                  <a:lnTo>
                    <a:pt x="2823" y="8140"/>
                  </a:lnTo>
                  <a:lnTo>
                    <a:pt x="756" y="8730"/>
                  </a:lnTo>
                  <a:lnTo>
                    <a:pt x="30" y="9196"/>
                  </a:lnTo>
                  <a:lnTo>
                    <a:pt x="0" y="9782"/>
                  </a:lnTo>
                  <a:lnTo>
                    <a:pt x="256" y="10137"/>
                  </a:lnTo>
                  <a:lnTo>
                    <a:pt x="872" y="10577"/>
                  </a:lnTo>
                  <a:lnTo>
                    <a:pt x="1754" y="11073"/>
                  </a:lnTo>
                  <a:lnTo>
                    <a:pt x="2845" y="11615"/>
                  </a:lnTo>
                  <a:lnTo>
                    <a:pt x="3369" y="11854"/>
                  </a:lnTo>
                  <a:lnTo>
                    <a:pt x="3794" y="12123"/>
                  </a:lnTo>
                  <a:lnTo>
                    <a:pt x="4317" y="12362"/>
                  </a:lnTo>
                  <a:lnTo>
                    <a:pt x="4994" y="12713"/>
                  </a:lnTo>
                  <a:lnTo>
                    <a:pt x="5694" y="13047"/>
                  </a:lnTo>
                  <a:lnTo>
                    <a:pt x="6406" y="13361"/>
                  </a:lnTo>
                  <a:lnTo>
                    <a:pt x="7120" y="13654"/>
                  </a:lnTo>
                  <a:lnTo>
                    <a:pt x="7110" y="14275"/>
                  </a:lnTo>
                  <a:lnTo>
                    <a:pt x="7104" y="15692"/>
                  </a:lnTo>
                  <a:lnTo>
                    <a:pt x="7123" y="16359"/>
                  </a:lnTo>
                  <a:lnTo>
                    <a:pt x="7105" y="17173"/>
                  </a:lnTo>
                  <a:lnTo>
                    <a:pt x="7226" y="20520"/>
                  </a:lnTo>
                  <a:lnTo>
                    <a:pt x="7482" y="21600"/>
                  </a:lnTo>
                  <a:lnTo>
                    <a:pt x="7579" y="21569"/>
                  </a:lnTo>
                  <a:lnTo>
                    <a:pt x="8501" y="21569"/>
                  </a:lnTo>
                  <a:lnTo>
                    <a:pt x="9145" y="21053"/>
                  </a:lnTo>
                  <a:lnTo>
                    <a:pt x="9292" y="21053"/>
                  </a:lnTo>
                  <a:lnTo>
                    <a:pt x="9428" y="20979"/>
                  </a:lnTo>
                  <a:lnTo>
                    <a:pt x="11786" y="18806"/>
                  </a:lnTo>
                  <a:lnTo>
                    <a:pt x="12597" y="17816"/>
                  </a:lnTo>
                  <a:lnTo>
                    <a:pt x="16966" y="17816"/>
                  </a:lnTo>
                  <a:lnTo>
                    <a:pt x="16700" y="17173"/>
                  </a:lnTo>
                  <a:lnTo>
                    <a:pt x="21552" y="17173"/>
                  </a:lnTo>
                  <a:lnTo>
                    <a:pt x="21512" y="16475"/>
                  </a:lnTo>
                  <a:lnTo>
                    <a:pt x="20340" y="14275"/>
                  </a:lnTo>
                  <a:lnTo>
                    <a:pt x="18981" y="12300"/>
                  </a:lnTo>
                  <a:lnTo>
                    <a:pt x="18329" y="11443"/>
                  </a:lnTo>
                  <a:lnTo>
                    <a:pt x="18364" y="11400"/>
                  </a:lnTo>
                  <a:lnTo>
                    <a:pt x="18446" y="11400"/>
                  </a:lnTo>
                  <a:lnTo>
                    <a:pt x="18783" y="11197"/>
                  </a:lnTo>
                  <a:lnTo>
                    <a:pt x="20701" y="8669"/>
                  </a:lnTo>
                  <a:lnTo>
                    <a:pt x="21105" y="7750"/>
                  </a:lnTo>
                  <a:lnTo>
                    <a:pt x="21288" y="7354"/>
                  </a:lnTo>
                  <a:lnTo>
                    <a:pt x="21317" y="6837"/>
                  </a:lnTo>
                  <a:lnTo>
                    <a:pt x="21412" y="6504"/>
                  </a:lnTo>
                  <a:lnTo>
                    <a:pt x="21600" y="5880"/>
                  </a:lnTo>
                  <a:lnTo>
                    <a:pt x="21594" y="5389"/>
                  </a:lnTo>
                  <a:lnTo>
                    <a:pt x="14114" y="5389"/>
                  </a:lnTo>
                  <a:lnTo>
                    <a:pt x="13217" y="4466"/>
                  </a:lnTo>
                  <a:lnTo>
                    <a:pt x="11646" y="2928"/>
                  </a:lnTo>
                  <a:lnTo>
                    <a:pt x="9868" y="1348"/>
                  </a:lnTo>
                  <a:lnTo>
                    <a:pt x="8352" y="299"/>
                  </a:lnTo>
                  <a:lnTo>
                    <a:pt x="7923" y="65"/>
                  </a:lnTo>
                  <a:lnTo>
                    <a:pt x="76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206171" y="227176"/>
              <a:ext cx="60504" cy="14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386" y="0"/>
                  </a:moveTo>
                  <a:lnTo>
                    <a:pt x="0" y="0"/>
                  </a:lnTo>
                  <a:lnTo>
                    <a:pt x="5442" y="9595"/>
                  </a:lnTo>
                  <a:lnTo>
                    <a:pt x="10898" y="17298"/>
                  </a:lnTo>
                  <a:lnTo>
                    <a:pt x="15914" y="21600"/>
                  </a:lnTo>
                  <a:lnTo>
                    <a:pt x="20040" y="20988"/>
                  </a:lnTo>
                  <a:lnTo>
                    <a:pt x="20752" y="20277"/>
                  </a:lnTo>
                  <a:lnTo>
                    <a:pt x="21219" y="18703"/>
                  </a:lnTo>
                  <a:lnTo>
                    <a:pt x="21600" y="16648"/>
                  </a:lnTo>
                  <a:lnTo>
                    <a:pt x="2138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110807" y="63557"/>
              <a:ext cx="218938" cy="4743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5" y="9788"/>
                  </a:moveTo>
                  <a:lnTo>
                    <a:pt x="207" y="9788"/>
                  </a:lnTo>
                  <a:lnTo>
                    <a:pt x="83" y="9852"/>
                  </a:lnTo>
                  <a:lnTo>
                    <a:pt x="0" y="9892"/>
                  </a:lnTo>
                  <a:lnTo>
                    <a:pt x="385" y="9788"/>
                  </a:lnTo>
                  <a:close/>
                  <a:moveTo>
                    <a:pt x="18490" y="17956"/>
                  </a:moveTo>
                  <a:lnTo>
                    <a:pt x="12984" y="17956"/>
                  </a:lnTo>
                  <a:lnTo>
                    <a:pt x="13444" y="18500"/>
                  </a:lnTo>
                  <a:lnTo>
                    <a:pt x="13826" y="18956"/>
                  </a:lnTo>
                  <a:lnTo>
                    <a:pt x="15190" y="20926"/>
                  </a:lnTo>
                  <a:lnTo>
                    <a:pt x="15604" y="21600"/>
                  </a:lnTo>
                  <a:lnTo>
                    <a:pt x="21600" y="21600"/>
                  </a:lnTo>
                  <a:lnTo>
                    <a:pt x="20856" y="20706"/>
                  </a:lnTo>
                  <a:lnTo>
                    <a:pt x="18977" y="18497"/>
                  </a:lnTo>
                  <a:lnTo>
                    <a:pt x="18490" y="17956"/>
                  </a:lnTo>
                  <a:close/>
                  <a:moveTo>
                    <a:pt x="11534" y="3973"/>
                  </a:moveTo>
                  <a:lnTo>
                    <a:pt x="11435" y="3973"/>
                  </a:lnTo>
                  <a:lnTo>
                    <a:pt x="11511" y="3980"/>
                  </a:lnTo>
                  <a:lnTo>
                    <a:pt x="11534" y="3973"/>
                  </a:lnTo>
                  <a:close/>
                  <a:moveTo>
                    <a:pt x="12890" y="0"/>
                  </a:moveTo>
                  <a:lnTo>
                    <a:pt x="10199" y="53"/>
                  </a:lnTo>
                  <a:lnTo>
                    <a:pt x="7677" y="223"/>
                  </a:lnTo>
                  <a:lnTo>
                    <a:pt x="6259" y="352"/>
                  </a:lnTo>
                  <a:lnTo>
                    <a:pt x="15369" y="352"/>
                  </a:lnTo>
                  <a:lnTo>
                    <a:pt x="15369" y="344"/>
                  </a:lnTo>
                  <a:lnTo>
                    <a:pt x="15020" y="228"/>
                  </a:lnTo>
                  <a:lnTo>
                    <a:pt x="14834" y="228"/>
                  </a:lnTo>
                  <a:lnTo>
                    <a:pt x="14825" y="222"/>
                  </a:lnTo>
                  <a:lnTo>
                    <a:pt x="12890" y="0"/>
                  </a:lnTo>
                  <a:close/>
                  <a:moveTo>
                    <a:pt x="14937" y="200"/>
                  </a:moveTo>
                  <a:lnTo>
                    <a:pt x="14834" y="228"/>
                  </a:lnTo>
                  <a:lnTo>
                    <a:pt x="15020" y="228"/>
                  </a:lnTo>
                  <a:lnTo>
                    <a:pt x="14937" y="20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74" name="Google Shape;474;p9"/>
          <p:cNvGrpSpPr/>
          <p:nvPr/>
        </p:nvGrpSpPr>
        <p:grpSpPr>
          <a:xfrm>
            <a:off x="4371880" y="565194"/>
            <a:ext cx="203623" cy="358442"/>
            <a:chOff x="0" y="0"/>
            <a:chExt cx="203622" cy="358440"/>
          </a:xfrm>
        </p:grpSpPr>
        <p:sp>
          <p:nvSpPr>
            <p:cNvPr id="475" name="Google Shape;475;p9"/>
            <p:cNvSpPr/>
            <p:nvPr/>
          </p:nvSpPr>
          <p:spPr>
            <a:xfrm>
              <a:off x="190921" y="344792"/>
              <a:ext cx="12701" cy="136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4806" y="14487"/>
                  </a:lnTo>
                  <a:lnTo>
                    <a:pt x="21600" y="21600"/>
                  </a:lnTo>
                  <a:lnTo>
                    <a:pt x="21600" y="17860"/>
                  </a:lnTo>
                  <a:lnTo>
                    <a:pt x="18709" y="15400"/>
                  </a:lnTo>
                  <a:lnTo>
                    <a:pt x="4969" y="40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155511" y="235699"/>
              <a:ext cx="44608" cy="1152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713" y="4887"/>
                  </a:lnTo>
                  <a:lnTo>
                    <a:pt x="11268" y="11442"/>
                  </a:lnTo>
                  <a:lnTo>
                    <a:pt x="19024" y="1908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93328" y="2807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58" y="21600"/>
                  </a:lnTo>
                  <a:lnTo>
                    <a:pt x="20964" y="159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7635" y="279577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635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0" y="0"/>
              <a:ext cx="200119" cy="2857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131" y="0"/>
                  </a:moveTo>
                  <a:lnTo>
                    <a:pt x="9204" y="4079"/>
                  </a:lnTo>
                  <a:lnTo>
                    <a:pt x="9162" y="7183"/>
                  </a:lnTo>
                  <a:lnTo>
                    <a:pt x="3762" y="8140"/>
                  </a:lnTo>
                  <a:lnTo>
                    <a:pt x="1007" y="8730"/>
                  </a:lnTo>
                  <a:lnTo>
                    <a:pt x="40" y="9196"/>
                  </a:lnTo>
                  <a:lnTo>
                    <a:pt x="0" y="9783"/>
                  </a:lnTo>
                  <a:lnTo>
                    <a:pt x="340" y="10137"/>
                  </a:lnTo>
                  <a:lnTo>
                    <a:pt x="1162" y="10577"/>
                  </a:lnTo>
                  <a:lnTo>
                    <a:pt x="2336" y="11073"/>
                  </a:lnTo>
                  <a:lnTo>
                    <a:pt x="3756" y="11599"/>
                  </a:lnTo>
                  <a:lnTo>
                    <a:pt x="3772" y="11608"/>
                  </a:lnTo>
                  <a:lnTo>
                    <a:pt x="4488" y="11854"/>
                  </a:lnTo>
                  <a:lnTo>
                    <a:pt x="5054" y="12123"/>
                  </a:lnTo>
                  <a:lnTo>
                    <a:pt x="5750" y="12362"/>
                  </a:lnTo>
                  <a:lnTo>
                    <a:pt x="6654" y="12713"/>
                  </a:lnTo>
                  <a:lnTo>
                    <a:pt x="7586" y="13047"/>
                  </a:lnTo>
                  <a:lnTo>
                    <a:pt x="8535" y="13361"/>
                  </a:lnTo>
                  <a:lnTo>
                    <a:pt x="9487" y="13654"/>
                  </a:lnTo>
                  <a:lnTo>
                    <a:pt x="9472" y="14343"/>
                  </a:lnTo>
                  <a:lnTo>
                    <a:pt x="9465" y="15692"/>
                  </a:lnTo>
                  <a:lnTo>
                    <a:pt x="9490" y="16359"/>
                  </a:lnTo>
                  <a:lnTo>
                    <a:pt x="9448" y="17790"/>
                  </a:lnTo>
                  <a:lnTo>
                    <a:pt x="9482" y="19228"/>
                  </a:lnTo>
                  <a:lnTo>
                    <a:pt x="9628" y="20520"/>
                  </a:lnTo>
                  <a:lnTo>
                    <a:pt x="9924" y="21509"/>
                  </a:lnTo>
                  <a:lnTo>
                    <a:pt x="9970" y="21600"/>
                  </a:lnTo>
                  <a:lnTo>
                    <a:pt x="10099" y="21569"/>
                  </a:lnTo>
                  <a:lnTo>
                    <a:pt x="11327" y="21569"/>
                  </a:lnTo>
                  <a:lnTo>
                    <a:pt x="12186" y="21053"/>
                  </a:lnTo>
                  <a:lnTo>
                    <a:pt x="12382" y="21053"/>
                  </a:lnTo>
                  <a:lnTo>
                    <a:pt x="12563" y="20979"/>
                  </a:lnTo>
                  <a:lnTo>
                    <a:pt x="15704" y="18806"/>
                  </a:lnTo>
                  <a:lnTo>
                    <a:pt x="16785" y="17817"/>
                  </a:lnTo>
                  <a:lnTo>
                    <a:pt x="21600" y="17817"/>
                  </a:lnTo>
                  <a:lnTo>
                    <a:pt x="21600" y="5389"/>
                  </a:lnTo>
                  <a:lnTo>
                    <a:pt x="18806" y="5389"/>
                  </a:lnTo>
                  <a:lnTo>
                    <a:pt x="17611" y="4466"/>
                  </a:lnTo>
                  <a:lnTo>
                    <a:pt x="15518" y="2929"/>
                  </a:lnTo>
                  <a:lnTo>
                    <a:pt x="13150" y="1349"/>
                  </a:lnTo>
                  <a:lnTo>
                    <a:pt x="11129" y="300"/>
                  </a:lnTo>
                  <a:lnTo>
                    <a:pt x="10556" y="65"/>
                  </a:lnTo>
                  <a:lnTo>
                    <a:pt x="1013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110807" y="66778"/>
              <a:ext cx="89312" cy="2139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45" y="21371"/>
                  </a:moveTo>
                  <a:lnTo>
                    <a:pt x="507" y="21371"/>
                  </a:lnTo>
                  <a:lnTo>
                    <a:pt x="200" y="21512"/>
                  </a:lnTo>
                  <a:lnTo>
                    <a:pt x="0" y="21600"/>
                  </a:lnTo>
                  <a:lnTo>
                    <a:pt x="945" y="21371"/>
                  </a:lnTo>
                  <a:close/>
                  <a:moveTo>
                    <a:pt x="21600" y="0"/>
                  </a:moveTo>
                  <a:lnTo>
                    <a:pt x="18818" y="169"/>
                  </a:lnTo>
                  <a:lnTo>
                    <a:pt x="15339" y="455"/>
                  </a:lnTo>
                  <a:lnTo>
                    <a:pt x="21600" y="455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81" name="Google Shape;481;p9"/>
          <p:cNvGrpSpPr/>
          <p:nvPr/>
        </p:nvGrpSpPr>
        <p:grpSpPr>
          <a:xfrm>
            <a:off x="2176354" y="1549213"/>
            <a:ext cx="355284" cy="843728"/>
            <a:chOff x="0" y="0"/>
            <a:chExt cx="355283" cy="843726"/>
          </a:xfrm>
        </p:grpSpPr>
        <p:sp>
          <p:nvSpPr>
            <p:cNvPr id="482" name="Google Shape;482;p9"/>
            <p:cNvSpPr/>
            <p:nvPr/>
          </p:nvSpPr>
          <p:spPr>
            <a:xfrm>
              <a:off x="215900" y="477697"/>
              <a:ext cx="98953" cy="366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83" name="Google Shape;483;p9"/>
            <p:cNvSpPr/>
            <p:nvPr/>
          </p:nvSpPr>
          <p:spPr>
            <a:xfrm>
              <a:off x="0" y="0"/>
              <a:ext cx="333294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4"/>
                  </a:lnTo>
                  <a:lnTo>
                    <a:pt x="6573" y="21600"/>
                  </a:lnTo>
                  <a:lnTo>
                    <a:pt x="13992" y="17484"/>
                  </a:lnTo>
                  <a:lnTo>
                    <a:pt x="20405" y="17484"/>
                  </a:lnTo>
                  <a:lnTo>
                    <a:pt x="21600" y="12827"/>
                  </a:lnTo>
                  <a:lnTo>
                    <a:pt x="13021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200914" y="198767"/>
              <a:ext cx="154369" cy="1517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85" name="Google Shape;485;p9"/>
          <p:cNvGrpSpPr/>
          <p:nvPr/>
        </p:nvGrpSpPr>
        <p:grpSpPr>
          <a:xfrm>
            <a:off x="2080130" y="5297227"/>
            <a:ext cx="355271" cy="843728"/>
            <a:chOff x="0" y="0"/>
            <a:chExt cx="355270" cy="843726"/>
          </a:xfrm>
        </p:grpSpPr>
        <p:sp>
          <p:nvSpPr>
            <p:cNvPr id="486" name="Google Shape;486;p9"/>
            <p:cNvSpPr/>
            <p:nvPr/>
          </p:nvSpPr>
          <p:spPr>
            <a:xfrm>
              <a:off x="215900" y="477685"/>
              <a:ext cx="98946" cy="3660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0" y="0"/>
              <a:ext cx="333283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2" y="17483"/>
                  </a:lnTo>
                  <a:lnTo>
                    <a:pt x="20405" y="17483"/>
                  </a:lnTo>
                  <a:lnTo>
                    <a:pt x="21600" y="12827"/>
                  </a:lnTo>
                  <a:lnTo>
                    <a:pt x="13020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88" name="Google Shape;488;p9"/>
            <p:cNvSpPr/>
            <p:nvPr/>
          </p:nvSpPr>
          <p:spPr>
            <a:xfrm>
              <a:off x="200888" y="198754"/>
              <a:ext cx="154382" cy="1517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89" name="Google Shape;489;p9"/>
          <p:cNvGrpSpPr/>
          <p:nvPr/>
        </p:nvGrpSpPr>
        <p:grpSpPr>
          <a:xfrm>
            <a:off x="2027546" y="3074194"/>
            <a:ext cx="355284" cy="843715"/>
            <a:chOff x="0" y="0"/>
            <a:chExt cx="355283" cy="843713"/>
          </a:xfrm>
        </p:grpSpPr>
        <p:sp>
          <p:nvSpPr>
            <p:cNvPr id="490" name="Google Shape;490;p9"/>
            <p:cNvSpPr/>
            <p:nvPr/>
          </p:nvSpPr>
          <p:spPr>
            <a:xfrm>
              <a:off x="215900" y="477685"/>
              <a:ext cx="98959" cy="3660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2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0" y="0"/>
              <a:ext cx="333297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2" y="17483"/>
                  </a:lnTo>
                  <a:lnTo>
                    <a:pt x="20405" y="17483"/>
                  </a:lnTo>
                  <a:lnTo>
                    <a:pt x="21600" y="12827"/>
                  </a:lnTo>
                  <a:lnTo>
                    <a:pt x="13020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200901" y="198767"/>
              <a:ext cx="154382" cy="1517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93" name="Google Shape;493;p9"/>
          <p:cNvGrpSpPr/>
          <p:nvPr/>
        </p:nvGrpSpPr>
        <p:grpSpPr>
          <a:xfrm>
            <a:off x="3818313" y="4978513"/>
            <a:ext cx="355284" cy="843728"/>
            <a:chOff x="0" y="0"/>
            <a:chExt cx="355283" cy="843726"/>
          </a:xfrm>
        </p:grpSpPr>
        <p:sp>
          <p:nvSpPr>
            <p:cNvPr id="494" name="Google Shape;494;p9"/>
            <p:cNvSpPr/>
            <p:nvPr/>
          </p:nvSpPr>
          <p:spPr>
            <a:xfrm>
              <a:off x="215887" y="477685"/>
              <a:ext cx="98967" cy="3660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2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0" y="0"/>
              <a:ext cx="333293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1" y="17483"/>
                  </a:lnTo>
                  <a:lnTo>
                    <a:pt x="20405" y="17483"/>
                  </a:lnTo>
                  <a:lnTo>
                    <a:pt x="21600" y="12827"/>
                  </a:lnTo>
                  <a:lnTo>
                    <a:pt x="13020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200901" y="198755"/>
              <a:ext cx="154382" cy="1517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97" name="Google Shape;497;p9"/>
          <p:cNvGrpSpPr/>
          <p:nvPr/>
        </p:nvGrpSpPr>
        <p:grpSpPr>
          <a:xfrm>
            <a:off x="187334" y="5205524"/>
            <a:ext cx="355285" cy="843727"/>
            <a:chOff x="0" y="0"/>
            <a:chExt cx="355283" cy="843726"/>
          </a:xfrm>
        </p:grpSpPr>
        <p:sp>
          <p:nvSpPr>
            <p:cNvPr id="498" name="Google Shape;498;p9"/>
            <p:cNvSpPr/>
            <p:nvPr/>
          </p:nvSpPr>
          <p:spPr>
            <a:xfrm>
              <a:off x="215900" y="477685"/>
              <a:ext cx="98954" cy="3660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0" y="0"/>
              <a:ext cx="333293" cy="5901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2" y="17484"/>
                  </a:lnTo>
                  <a:lnTo>
                    <a:pt x="20405" y="17484"/>
                  </a:lnTo>
                  <a:lnTo>
                    <a:pt x="21600" y="12827"/>
                  </a:lnTo>
                  <a:lnTo>
                    <a:pt x="13019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200888" y="198755"/>
              <a:ext cx="154395" cy="1517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01" name="Google Shape;501;p9"/>
          <p:cNvGrpSpPr/>
          <p:nvPr/>
        </p:nvGrpSpPr>
        <p:grpSpPr>
          <a:xfrm>
            <a:off x="4084044" y="2652334"/>
            <a:ext cx="355297" cy="843728"/>
            <a:chOff x="0" y="0"/>
            <a:chExt cx="355296" cy="843726"/>
          </a:xfrm>
        </p:grpSpPr>
        <p:sp>
          <p:nvSpPr>
            <p:cNvPr id="502" name="Google Shape;502;p9"/>
            <p:cNvSpPr/>
            <p:nvPr/>
          </p:nvSpPr>
          <p:spPr>
            <a:xfrm>
              <a:off x="215899" y="477697"/>
              <a:ext cx="98967" cy="366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2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03" name="Google Shape;503;p9"/>
            <p:cNvSpPr/>
            <p:nvPr/>
          </p:nvSpPr>
          <p:spPr>
            <a:xfrm>
              <a:off x="0" y="0"/>
              <a:ext cx="333307" cy="5901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1" y="17484"/>
                  </a:lnTo>
                  <a:lnTo>
                    <a:pt x="20405" y="17484"/>
                  </a:lnTo>
                  <a:lnTo>
                    <a:pt x="21600" y="12827"/>
                  </a:lnTo>
                  <a:lnTo>
                    <a:pt x="13019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200901" y="198767"/>
              <a:ext cx="154395" cy="1517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05" name="Google Shape;505;p9"/>
          <p:cNvGrpSpPr/>
          <p:nvPr/>
        </p:nvGrpSpPr>
        <p:grpSpPr>
          <a:xfrm>
            <a:off x="596352" y="3625701"/>
            <a:ext cx="355284" cy="843727"/>
            <a:chOff x="0" y="0"/>
            <a:chExt cx="355283" cy="843726"/>
          </a:xfrm>
        </p:grpSpPr>
        <p:sp>
          <p:nvSpPr>
            <p:cNvPr id="506" name="Google Shape;506;p9"/>
            <p:cNvSpPr/>
            <p:nvPr/>
          </p:nvSpPr>
          <p:spPr>
            <a:xfrm>
              <a:off x="215899" y="477685"/>
              <a:ext cx="98955" cy="3660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07" name="Google Shape;507;p9"/>
            <p:cNvSpPr/>
            <p:nvPr/>
          </p:nvSpPr>
          <p:spPr>
            <a:xfrm>
              <a:off x="0" y="0"/>
              <a:ext cx="333293" cy="5901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072" y="0"/>
                  </a:moveTo>
                  <a:lnTo>
                    <a:pt x="0" y="7253"/>
                  </a:lnTo>
                  <a:lnTo>
                    <a:pt x="6573" y="21600"/>
                  </a:lnTo>
                  <a:lnTo>
                    <a:pt x="13992" y="17484"/>
                  </a:lnTo>
                  <a:lnTo>
                    <a:pt x="20405" y="17484"/>
                  </a:lnTo>
                  <a:lnTo>
                    <a:pt x="21600" y="12827"/>
                  </a:lnTo>
                  <a:lnTo>
                    <a:pt x="13020" y="12827"/>
                  </a:lnTo>
                  <a:lnTo>
                    <a:pt x="1307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08" name="Google Shape;508;p9"/>
            <p:cNvSpPr/>
            <p:nvPr/>
          </p:nvSpPr>
          <p:spPr>
            <a:xfrm>
              <a:off x="200901" y="198755"/>
              <a:ext cx="154382" cy="1517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852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09" name="Google Shape;509;p9"/>
          <p:cNvGrpSpPr/>
          <p:nvPr/>
        </p:nvGrpSpPr>
        <p:grpSpPr>
          <a:xfrm>
            <a:off x="1646608" y="-1"/>
            <a:ext cx="343090" cy="615127"/>
            <a:chOff x="0" y="0"/>
            <a:chExt cx="343089" cy="615125"/>
          </a:xfrm>
        </p:grpSpPr>
        <p:sp>
          <p:nvSpPr>
            <p:cNvPr id="510" name="Google Shape;510;p9"/>
            <p:cNvSpPr/>
            <p:nvPr/>
          </p:nvSpPr>
          <p:spPr>
            <a:xfrm>
              <a:off x="208029" y="249085"/>
              <a:ext cx="98955" cy="3660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0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11" name="Google Shape;511;p9"/>
            <p:cNvSpPr/>
            <p:nvPr/>
          </p:nvSpPr>
          <p:spPr>
            <a:xfrm>
              <a:off x="0" y="0"/>
              <a:ext cx="325424" cy="3615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31" y="0"/>
                  </a:moveTo>
                  <a:lnTo>
                    <a:pt x="0" y="0"/>
                  </a:lnTo>
                  <a:lnTo>
                    <a:pt x="6209" y="21600"/>
                  </a:lnTo>
                  <a:lnTo>
                    <a:pt x="13808" y="14881"/>
                  </a:lnTo>
                  <a:lnTo>
                    <a:pt x="20376" y="14881"/>
                  </a:lnTo>
                  <a:lnTo>
                    <a:pt x="21600" y="7281"/>
                  </a:lnTo>
                  <a:lnTo>
                    <a:pt x="12812" y="7281"/>
                  </a:lnTo>
                  <a:lnTo>
                    <a:pt x="1283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12" name="Google Shape;512;p9"/>
            <p:cNvSpPr/>
            <p:nvPr/>
          </p:nvSpPr>
          <p:spPr>
            <a:xfrm>
              <a:off x="193018" y="0"/>
              <a:ext cx="150071" cy="1218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7852" y="0"/>
                  </a:lnTo>
                  <a:lnTo>
                    <a:pt x="0" y="21600"/>
                  </a:lnTo>
                  <a:lnTo>
                    <a:pt x="1905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13" name="Google Shape;513;p9"/>
          <p:cNvGrpSpPr/>
          <p:nvPr/>
        </p:nvGrpSpPr>
        <p:grpSpPr>
          <a:xfrm>
            <a:off x="1774294" y="6081862"/>
            <a:ext cx="364467" cy="318940"/>
            <a:chOff x="0" y="0"/>
            <a:chExt cx="364466" cy="318938"/>
          </a:xfrm>
        </p:grpSpPr>
        <p:sp>
          <p:nvSpPr>
            <p:cNvPr id="514" name="Google Shape;514;p9"/>
            <p:cNvSpPr/>
            <p:nvPr/>
          </p:nvSpPr>
          <p:spPr>
            <a:xfrm>
              <a:off x="44196" y="174332"/>
              <a:ext cx="187314" cy="1446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14" y="1011"/>
                  </a:lnTo>
                  <a:lnTo>
                    <a:pt x="95" y="1631"/>
                  </a:lnTo>
                  <a:lnTo>
                    <a:pt x="262" y="2168"/>
                  </a:lnTo>
                  <a:lnTo>
                    <a:pt x="2524" y="9515"/>
                  </a:lnTo>
                  <a:lnTo>
                    <a:pt x="4919" y="16798"/>
                  </a:lnTo>
                  <a:lnTo>
                    <a:pt x="8810" y="20116"/>
                  </a:lnTo>
                  <a:lnTo>
                    <a:pt x="12117" y="21600"/>
                  </a:lnTo>
                  <a:lnTo>
                    <a:pt x="21600" y="21600"/>
                  </a:lnTo>
                  <a:lnTo>
                    <a:pt x="19704" y="18521"/>
                  </a:lnTo>
                  <a:lnTo>
                    <a:pt x="16305" y="12707"/>
                  </a:lnTo>
                  <a:lnTo>
                    <a:pt x="13026" y="6777"/>
                  </a:lnTo>
                  <a:lnTo>
                    <a:pt x="10887" y="2677"/>
                  </a:lnTo>
                  <a:lnTo>
                    <a:pt x="6439" y="2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15" name="Google Shape;515;p9"/>
            <p:cNvSpPr/>
            <p:nvPr/>
          </p:nvSpPr>
          <p:spPr>
            <a:xfrm>
              <a:off x="103517" y="137845"/>
              <a:ext cx="260949" cy="1810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739" y="0"/>
                  </a:moveTo>
                  <a:lnTo>
                    <a:pt x="0" y="0"/>
                  </a:lnTo>
                  <a:lnTo>
                    <a:pt x="2381" y="4729"/>
                  </a:lnTo>
                  <a:lnTo>
                    <a:pt x="4850" y="9349"/>
                  </a:lnTo>
                  <a:lnTo>
                    <a:pt x="7395" y="13877"/>
                  </a:lnTo>
                  <a:lnTo>
                    <a:pt x="10000" y="18333"/>
                  </a:lnTo>
                  <a:lnTo>
                    <a:pt x="11969" y="21600"/>
                  </a:lnTo>
                  <a:lnTo>
                    <a:pt x="21600" y="21600"/>
                  </a:lnTo>
                  <a:lnTo>
                    <a:pt x="21101" y="20494"/>
                  </a:lnTo>
                  <a:lnTo>
                    <a:pt x="20945" y="20217"/>
                  </a:lnTo>
                  <a:lnTo>
                    <a:pt x="16452" y="20217"/>
                  </a:lnTo>
                  <a:lnTo>
                    <a:pt x="16443" y="16781"/>
                  </a:lnTo>
                  <a:lnTo>
                    <a:pt x="16434" y="14498"/>
                  </a:lnTo>
                  <a:lnTo>
                    <a:pt x="15488" y="9498"/>
                  </a:lnTo>
                  <a:lnTo>
                    <a:pt x="13750" y="5031"/>
                  </a:lnTo>
                  <a:lnTo>
                    <a:pt x="13216" y="4125"/>
                  </a:lnTo>
                  <a:lnTo>
                    <a:pt x="8766" y="4125"/>
                  </a:lnTo>
                  <a:lnTo>
                    <a:pt x="8422" y="3175"/>
                  </a:lnTo>
                  <a:lnTo>
                    <a:pt x="8131" y="2211"/>
                  </a:lnTo>
                  <a:lnTo>
                    <a:pt x="7910" y="1234"/>
                  </a:lnTo>
                  <a:lnTo>
                    <a:pt x="7780" y="241"/>
                  </a:lnTo>
                  <a:lnTo>
                    <a:pt x="773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16" name="Google Shape;516;p9"/>
            <p:cNvSpPr/>
            <p:nvPr/>
          </p:nvSpPr>
          <p:spPr>
            <a:xfrm>
              <a:off x="0" y="0"/>
              <a:ext cx="197010" cy="1922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240" y="5386"/>
                  </a:lnTo>
                  <a:lnTo>
                    <a:pt x="1631" y="10126"/>
                  </a:lnTo>
                  <a:lnTo>
                    <a:pt x="4046" y="14296"/>
                  </a:lnTo>
                  <a:lnTo>
                    <a:pt x="7358" y="17968"/>
                  </a:lnTo>
                  <a:lnTo>
                    <a:pt x="11441" y="21218"/>
                  </a:lnTo>
                  <a:lnTo>
                    <a:pt x="10968" y="21600"/>
                  </a:lnTo>
                  <a:lnTo>
                    <a:pt x="15197" y="21600"/>
                  </a:lnTo>
                  <a:lnTo>
                    <a:pt x="14230" y="20133"/>
                  </a:lnTo>
                  <a:lnTo>
                    <a:pt x="11350" y="15487"/>
                  </a:lnTo>
                  <a:lnTo>
                    <a:pt x="21600" y="15487"/>
                  </a:lnTo>
                  <a:lnTo>
                    <a:pt x="20985" y="12950"/>
                  </a:lnTo>
                  <a:lnTo>
                    <a:pt x="17872" y="8803"/>
                  </a:lnTo>
                  <a:lnTo>
                    <a:pt x="11845" y="5050"/>
                  </a:lnTo>
                  <a:lnTo>
                    <a:pt x="8021" y="3092"/>
                  </a:lnTo>
                  <a:lnTo>
                    <a:pt x="4085" y="1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17" name="Google Shape;517;p9"/>
            <p:cNvSpPr/>
            <p:nvPr/>
          </p:nvSpPr>
          <p:spPr>
            <a:xfrm>
              <a:off x="205917" y="114452"/>
              <a:ext cx="57264" cy="5797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322" y="21600"/>
                  </a:lnTo>
                  <a:lnTo>
                    <a:pt x="21600" y="21600"/>
                  </a:lnTo>
                  <a:lnTo>
                    <a:pt x="13162" y="117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18" name="Google Shape;518;p9"/>
            <p:cNvSpPr/>
            <p:nvPr/>
          </p:nvSpPr>
          <p:spPr>
            <a:xfrm>
              <a:off x="302272" y="278536"/>
              <a:ext cx="54281" cy="288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144" y="0"/>
                  </a:moveTo>
                  <a:lnTo>
                    <a:pt x="2416" y="2098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142" y="11228"/>
                  </a:lnTo>
                  <a:lnTo>
                    <a:pt x="1114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19" name="Google Shape;519;p9"/>
          <p:cNvGrpSpPr/>
          <p:nvPr/>
        </p:nvGrpSpPr>
        <p:grpSpPr>
          <a:xfrm>
            <a:off x="2813136" y="1184"/>
            <a:ext cx="838442" cy="623572"/>
            <a:chOff x="0" y="0"/>
            <a:chExt cx="838441" cy="623570"/>
          </a:xfrm>
        </p:grpSpPr>
        <p:sp>
          <p:nvSpPr>
            <p:cNvPr id="520" name="Google Shape;520;p9"/>
            <p:cNvSpPr/>
            <p:nvPr/>
          </p:nvSpPr>
          <p:spPr>
            <a:xfrm>
              <a:off x="6210" y="393699"/>
              <a:ext cx="832231" cy="2298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07" y="0"/>
                  </a:moveTo>
                  <a:lnTo>
                    <a:pt x="6667" y="0"/>
                  </a:lnTo>
                  <a:lnTo>
                    <a:pt x="6232" y="239"/>
                  </a:lnTo>
                  <a:lnTo>
                    <a:pt x="6021" y="239"/>
                  </a:lnTo>
                  <a:lnTo>
                    <a:pt x="5806" y="358"/>
                  </a:lnTo>
                  <a:lnTo>
                    <a:pt x="5590" y="597"/>
                  </a:lnTo>
                  <a:lnTo>
                    <a:pt x="4693" y="1074"/>
                  </a:lnTo>
                  <a:lnTo>
                    <a:pt x="4252" y="1551"/>
                  </a:lnTo>
                  <a:lnTo>
                    <a:pt x="3811" y="1909"/>
                  </a:lnTo>
                  <a:lnTo>
                    <a:pt x="3589" y="2148"/>
                  </a:lnTo>
                  <a:lnTo>
                    <a:pt x="2964" y="2864"/>
                  </a:lnTo>
                  <a:lnTo>
                    <a:pt x="2760" y="3222"/>
                  </a:lnTo>
                  <a:lnTo>
                    <a:pt x="2364" y="3699"/>
                  </a:lnTo>
                  <a:lnTo>
                    <a:pt x="2174" y="3938"/>
                  </a:lnTo>
                  <a:lnTo>
                    <a:pt x="1993" y="4296"/>
                  </a:lnTo>
                  <a:lnTo>
                    <a:pt x="1647" y="4893"/>
                  </a:lnTo>
                  <a:lnTo>
                    <a:pt x="705" y="6444"/>
                  </a:lnTo>
                  <a:lnTo>
                    <a:pt x="535" y="6802"/>
                  </a:lnTo>
                  <a:lnTo>
                    <a:pt x="117" y="7399"/>
                  </a:lnTo>
                  <a:lnTo>
                    <a:pt x="45" y="7757"/>
                  </a:lnTo>
                  <a:lnTo>
                    <a:pt x="28" y="7757"/>
                  </a:lnTo>
                  <a:lnTo>
                    <a:pt x="11" y="7876"/>
                  </a:lnTo>
                  <a:lnTo>
                    <a:pt x="0" y="7876"/>
                  </a:lnTo>
                  <a:lnTo>
                    <a:pt x="3" y="7996"/>
                  </a:lnTo>
                  <a:lnTo>
                    <a:pt x="1060" y="10382"/>
                  </a:lnTo>
                  <a:lnTo>
                    <a:pt x="2185" y="11695"/>
                  </a:lnTo>
                  <a:lnTo>
                    <a:pt x="3569" y="13127"/>
                  </a:lnTo>
                  <a:lnTo>
                    <a:pt x="5110" y="14440"/>
                  </a:lnTo>
                  <a:lnTo>
                    <a:pt x="9648" y="17901"/>
                  </a:lnTo>
                  <a:lnTo>
                    <a:pt x="10789" y="18736"/>
                  </a:lnTo>
                  <a:lnTo>
                    <a:pt x="11574" y="19452"/>
                  </a:lnTo>
                  <a:lnTo>
                    <a:pt x="13642" y="20645"/>
                  </a:lnTo>
                  <a:lnTo>
                    <a:pt x="15086" y="21123"/>
                  </a:lnTo>
                  <a:lnTo>
                    <a:pt x="16636" y="21481"/>
                  </a:lnTo>
                  <a:lnTo>
                    <a:pt x="18167" y="21600"/>
                  </a:lnTo>
                  <a:lnTo>
                    <a:pt x="19554" y="21600"/>
                  </a:lnTo>
                  <a:lnTo>
                    <a:pt x="20672" y="21361"/>
                  </a:lnTo>
                  <a:lnTo>
                    <a:pt x="21396" y="20765"/>
                  </a:lnTo>
                  <a:lnTo>
                    <a:pt x="21600" y="19810"/>
                  </a:lnTo>
                  <a:lnTo>
                    <a:pt x="21590" y="19571"/>
                  </a:lnTo>
                  <a:lnTo>
                    <a:pt x="21538" y="19213"/>
                  </a:lnTo>
                  <a:lnTo>
                    <a:pt x="21528" y="19213"/>
                  </a:lnTo>
                  <a:lnTo>
                    <a:pt x="21526" y="19094"/>
                  </a:lnTo>
                  <a:lnTo>
                    <a:pt x="21514" y="18975"/>
                  </a:lnTo>
                  <a:lnTo>
                    <a:pt x="21500" y="18975"/>
                  </a:lnTo>
                  <a:lnTo>
                    <a:pt x="21466" y="18497"/>
                  </a:lnTo>
                  <a:lnTo>
                    <a:pt x="21442" y="18259"/>
                  </a:lnTo>
                  <a:lnTo>
                    <a:pt x="21373" y="17781"/>
                  </a:lnTo>
                  <a:lnTo>
                    <a:pt x="21271" y="17304"/>
                  </a:lnTo>
                  <a:lnTo>
                    <a:pt x="21179" y="16707"/>
                  </a:lnTo>
                  <a:lnTo>
                    <a:pt x="21078" y="16230"/>
                  </a:lnTo>
                  <a:lnTo>
                    <a:pt x="20954" y="15633"/>
                  </a:lnTo>
                  <a:lnTo>
                    <a:pt x="20680" y="14559"/>
                  </a:lnTo>
                  <a:lnTo>
                    <a:pt x="20560" y="14082"/>
                  </a:lnTo>
                  <a:lnTo>
                    <a:pt x="20434" y="13485"/>
                  </a:lnTo>
                  <a:lnTo>
                    <a:pt x="20299" y="13008"/>
                  </a:lnTo>
                  <a:lnTo>
                    <a:pt x="20152" y="12530"/>
                  </a:lnTo>
                  <a:lnTo>
                    <a:pt x="19996" y="12053"/>
                  </a:lnTo>
                  <a:lnTo>
                    <a:pt x="19832" y="11456"/>
                  </a:lnTo>
                  <a:lnTo>
                    <a:pt x="19663" y="11098"/>
                  </a:lnTo>
                  <a:lnTo>
                    <a:pt x="19492" y="10621"/>
                  </a:lnTo>
                  <a:lnTo>
                    <a:pt x="19317" y="10144"/>
                  </a:lnTo>
                  <a:lnTo>
                    <a:pt x="19136" y="9666"/>
                  </a:lnTo>
                  <a:lnTo>
                    <a:pt x="18947" y="9189"/>
                  </a:lnTo>
                  <a:lnTo>
                    <a:pt x="18829" y="8950"/>
                  </a:lnTo>
                  <a:lnTo>
                    <a:pt x="18687" y="8592"/>
                  </a:lnTo>
                  <a:lnTo>
                    <a:pt x="18568" y="8354"/>
                  </a:lnTo>
                  <a:lnTo>
                    <a:pt x="18504" y="8234"/>
                  </a:lnTo>
                  <a:lnTo>
                    <a:pt x="7928" y="8234"/>
                  </a:lnTo>
                  <a:lnTo>
                    <a:pt x="7947" y="5370"/>
                  </a:lnTo>
                  <a:lnTo>
                    <a:pt x="7952" y="4654"/>
                  </a:lnTo>
                  <a:lnTo>
                    <a:pt x="7969" y="2983"/>
                  </a:lnTo>
                  <a:lnTo>
                    <a:pt x="7944" y="2745"/>
                  </a:lnTo>
                  <a:lnTo>
                    <a:pt x="7863" y="2625"/>
                  </a:lnTo>
                  <a:lnTo>
                    <a:pt x="7627" y="1909"/>
                  </a:lnTo>
                  <a:lnTo>
                    <a:pt x="7392" y="1313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1" name="Google Shape;521;p9"/>
            <p:cNvSpPr/>
            <p:nvPr/>
          </p:nvSpPr>
          <p:spPr>
            <a:xfrm>
              <a:off x="0" y="470534"/>
              <a:ext cx="1270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8489" y="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2" name="Google Shape;522;p9"/>
            <p:cNvSpPr/>
            <p:nvPr/>
          </p:nvSpPr>
          <p:spPr>
            <a:xfrm>
              <a:off x="339952" y="321309"/>
              <a:ext cx="352929" cy="1460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25" y="0"/>
                  </a:moveTo>
                  <a:lnTo>
                    <a:pt x="0" y="0"/>
                  </a:lnTo>
                  <a:lnTo>
                    <a:pt x="1331" y="4696"/>
                  </a:lnTo>
                  <a:lnTo>
                    <a:pt x="1509" y="5071"/>
                  </a:lnTo>
                  <a:lnTo>
                    <a:pt x="1813" y="6762"/>
                  </a:lnTo>
                  <a:lnTo>
                    <a:pt x="2132" y="6950"/>
                  </a:lnTo>
                  <a:lnTo>
                    <a:pt x="5421" y="6950"/>
                  </a:lnTo>
                  <a:lnTo>
                    <a:pt x="4092" y="11082"/>
                  </a:lnTo>
                  <a:lnTo>
                    <a:pt x="3834" y="12021"/>
                  </a:lnTo>
                  <a:lnTo>
                    <a:pt x="3344" y="13336"/>
                  </a:lnTo>
                  <a:lnTo>
                    <a:pt x="3313" y="13711"/>
                  </a:lnTo>
                  <a:lnTo>
                    <a:pt x="3411" y="14463"/>
                  </a:lnTo>
                  <a:lnTo>
                    <a:pt x="3627" y="15965"/>
                  </a:lnTo>
                  <a:lnTo>
                    <a:pt x="3835" y="17656"/>
                  </a:lnTo>
                  <a:lnTo>
                    <a:pt x="4273" y="20849"/>
                  </a:lnTo>
                  <a:lnTo>
                    <a:pt x="4291" y="21224"/>
                  </a:lnTo>
                  <a:lnTo>
                    <a:pt x="4326" y="21600"/>
                  </a:lnTo>
                  <a:lnTo>
                    <a:pt x="21600" y="21600"/>
                  </a:lnTo>
                  <a:lnTo>
                    <a:pt x="21459" y="21412"/>
                  </a:lnTo>
                  <a:lnTo>
                    <a:pt x="21084" y="21224"/>
                  </a:lnTo>
                  <a:lnTo>
                    <a:pt x="20730" y="20661"/>
                  </a:lnTo>
                  <a:lnTo>
                    <a:pt x="20171" y="19910"/>
                  </a:lnTo>
                  <a:lnTo>
                    <a:pt x="19796" y="19722"/>
                  </a:lnTo>
                  <a:lnTo>
                    <a:pt x="19517" y="19346"/>
                  </a:lnTo>
                  <a:lnTo>
                    <a:pt x="19217" y="19158"/>
                  </a:lnTo>
                  <a:lnTo>
                    <a:pt x="18864" y="18783"/>
                  </a:lnTo>
                  <a:lnTo>
                    <a:pt x="18564" y="18595"/>
                  </a:lnTo>
                  <a:lnTo>
                    <a:pt x="18085" y="18031"/>
                  </a:lnTo>
                  <a:lnTo>
                    <a:pt x="16730" y="16904"/>
                  </a:lnTo>
                  <a:lnTo>
                    <a:pt x="16627" y="16904"/>
                  </a:lnTo>
                  <a:lnTo>
                    <a:pt x="16659" y="15026"/>
                  </a:lnTo>
                  <a:lnTo>
                    <a:pt x="16522" y="12209"/>
                  </a:lnTo>
                  <a:lnTo>
                    <a:pt x="16315" y="8828"/>
                  </a:lnTo>
                  <a:lnTo>
                    <a:pt x="16136" y="5823"/>
                  </a:lnTo>
                  <a:lnTo>
                    <a:pt x="15943" y="3193"/>
                  </a:lnTo>
                  <a:lnTo>
                    <a:pt x="15752" y="376"/>
                  </a:lnTo>
                  <a:lnTo>
                    <a:pt x="1572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3" name="Google Shape;523;p9"/>
            <p:cNvSpPr/>
            <p:nvPr/>
          </p:nvSpPr>
          <p:spPr>
            <a:xfrm>
              <a:off x="272198" y="0"/>
              <a:ext cx="324691" cy="38862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483" y="0"/>
                  </a:moveTo>
                  <a:lnTo>
                    <a:pt x="12143" y="0"/>
                  </a:lnTo>
                  <a:lnTo>
                    <a:pt x="11799" y="494"/>
                  </a:lnTo>
                  <a:lnTo>
                    <a:pt x="10425" y="2541"/>
                  </a:lnTo>
                  <a:lnTo>
                    <a:pt x="9220" y="4447"/>
                  </a:lnTo>
                  <a:lnTo>
                    <a:pt x="8603" y="5506"/>
                  </a:lnTo>
                  <a:lnTo>
                    <a:pt x="7974" y="6565"/>
                  </a:lnTo>
                  <a:lnTo>
                    <a:pt x="7323" y="7624"/>
                  </a:lnTo>
                  <a:lnTo>
                    <a:pt x="6667" y="8753"/>
                  </a:lnTo>
                  <a:lnTo>
                    <a:pt x="6026" y="9882"/>
                  </a:lnTo>
                  <a:lnTo>
                    <a:pt x="5398" y="11012"/>
                  </a:lnTo>
                  <a:lnTo>
                    <a:pt x="4780" y="12071"/>
                  </a:lnTo>
                  <a:lnTo>
                    <a:pt x="4181" y="13200"/>
                  </a:lnTo>
                  <a:lnTo>
                    <a:pt x="3612" y="14259"/>
                  </a:lnTo>
                  <a:lnTo>
                    <a:pt x="2745" y="16024"/>
                  </a:lnTo>
                  <a:lnTo>
                    <a:pt x="1554" y="18424"/>
                  </a:lnTo>
                  <a:lnTo>
                    <a:pt x="488" y="20612"/>
                  </a:lnTo>
                  <a:lnTo>
                    <a:pt x="0" y="21600"/>
                  </a:lnTo>
                  <a:lnTo>
                    <a:pt x="1497" y="21247"/>
                  </a:lnTo>
                  <a:lnTo>
                    <a:pt x="2230" y="21106"/>
                  </a:lnTo>
                  <a:lnTo>
                    <a:pt x="3210" y="20894"/>
                  </a:lnTo>
                  <a:lnTo>
                    <a:pt x="3346" y="20753"/>
                  </a:lnTo>
                  <a:lnTo>
                    <a:pt x="3428" y="20541"/>
                  </a:lnTo>
                  <a:lnTo>
                    <a:pt x="3649" y="19976"/>
                  </a:lnTo>
                  <a:lnTo>
                    <a:pt x="3880" y="19341"/>
                  </a:lnTo>
                  <a:lnTo>
                    <a:pt x="4389" y="18071"/>
                  </a:lnTo>
                  <a:lnTo>
                    <a:pt x="4439" y="18000"/>
                  </a:lnTo>
                  <a:lnTo>
                    <a:pt x="4507" y="17859"/>
                  </a:lnTo>
                  <a:lnTo>
                    <a:pt x="21600" y="17859"/>
                  </a:lnTo>
                  <a:lnTo>
                    <a:pt x="21393" y="16871"/>
                  </a:lnTo>
                  <a:lnTo>
                    <a:pt x="21096" y="15741"/>
                  </a:lnTo>
                  <a:lnTo>
                    <a:pt x="20948" y="15106"/>
                  </a:lnTo>
                  <a:lnTo>
                    <a:pt x="20780" y="14541"/>
                  </a:lnTo>
                  <a:lnTo>
                    <a:pt x="20598" y="13906"/>
                  </a:lnTo>
                  <a:lnTo>
                    <a:pt x="20555" y="13765"/>
                  </a:lnTo>
                  <a:lnTo>
                    <a:pt x="12531" y="13765"/>
                  </a:lnTo>
                  <a:lnTo>
                    <a:pt x="12221" y="12565"/>
                  </a:lnTo>
                  <a:lnTo>
                    <a:pt x="12073" y="12000"/>
                  </a:lnTo>
                  <a:lnTo>
                    <a:pt x="11931" y="11435"/>
                  </a:lnTo>
                  <a:lnTo>
                    <a:pt x="11890" y="11224"/>
                  </a:lnTo>
                  <a:lnTo>
                    <a:pt x="11808" y="11153"/>
                  </a:lnTo>
                  <a:lnTo>
                    <a:pt x="10445" y="10659"/>
                  </a:lnTo>
                  <a:lnTo>
                    <a:pt x="9184" y="10235"/>
                  </a:lnTo>
                  <a:lnTo>
                    <a:pt x="9083" y="10235"/>
                  </a:lnTo>
                  <a:lnTo>
                    <a:pt x="8936" y="10165"/>
                  </a:lnTo>
                  <a:lnTo>
                    <a:pt x="10199" y="9529"/>
                  </a:lnTo>
                  <a:lnTo>
                    <a:pt x="10815" y="9247"/>
                  </a:lnTo>
                  <a:lnTo>
                    <a:pt x="11620" y="8894"/>
                  </a:lnTo>
                  <a:lnTo>
                    <a:pt x="11711" y="8753"/>
                  </a:lnTo>
                  <a:lnTo>
                    <a:pt x="11725" y="8612"/>
                  </a:lnTo>
                  <a:lnTo>
                    <a:pt x="11767" y="8047"/>
                  </a:lnTo>
                  <a:lnTo>
                    <a:pt x="11933" y="6424"/>
                  </a:lnTo>
                  <a:lnTo>
                    <a:pt x="11951" y="6353"/>
                  </a:lnTo>
                  <a:lnTo>
                    <a:pt x="11973" y="6212"/>
                  </a:lnTo>
                  <a:lnTo>
                    <a:pt x="17745" y="6212"/>
                  </a:lnTo>
                  <a:lnTo>
                    <a:pt x="17687" y="6071"/>
                  </a:lnTo>
                  <a:lnTo>
                    <a:pt x="17140" y="5012"/>
                  </a:lnTo>
                  <a:lnTo>
                    <a:pt x="16880" y="4447"/>
                  </a:lnTo>
                  <a:lnTo>
                    <a:pt x="16637" y="3953"/>
                  </a:lnTo>
                  <a:lnTo>
                    <a:pt x="16366" y="3388"/>
                  </a:lnTo>
                  <a:lnTo>
                    <a:pt x="16106" y="2965"/>
                  </a:lnTo>
                  <a:lnTo>
                    <a:pt x="15852" y="2471"/>
                  </a:lnTo>
                  <a:lnTo>
                    <a:pt x="15603" y="2047"/>
                  </a:lnTo>
                  <a:lnTo>
                    <a:pt x="15374" y="1624"/>
                  </a:lnTo>
                  <a:lnTo>
                    <a:pt x="15163" y="1200"/>
                  </a:lnTo>
                  <a:lnTo>
                    <a:pt x="14959" y="847"/>
                  </a:lnTo>
                  <a:lnTo>
                    <a:pt x="14751" y="494"/>
                  </a:lnTo>
                  <a:lnTo>
                    <a:pt x="1448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4" name="Google Shape;524;p9"/>
            <p:cNvSpPr/>
            <p:nvPr/>
          </p:nvSpPr>
          <p:spPr>
            <a:xfrm>
              <a:off x="311682" y="111759"/>
              <a:ext cx="524359" cy="4864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79" y="21544"/>
                  </a:moveTo>
                  <a:lnTo>
                    <a:pt x="21585" y="21600"/>
                  </a:lnTo>
                  <a:lnTo>
                    <a:pt x="21579" y="21544"/>
                  </a:lnTo>
                  <a:close/>
                  <a:moveTo>
                    <a:pt x="21581" y="21544"/>
                  </a:moveTo>
                  <a:lnTo>
                    <a:pt x="21587" y="21600"/>
                  </a:lnTo>
                  <a:lnTo>
                    <a:pt x="21600" y="21600"/>
                  </a:lnTo>
                  <a:lnTo>
                    <a:pt x="21581" y="21544"/>
                  </a:lnTo>
                  <a:close/>
                  <a:moveTo>
                    <a:pt x="2215" y="15058"/>
                  </a:moveTo>
                  <a:lnTo>
                    <a:pt x="1900" y="15058"/>
                  </a:lnTo>
                  <a:lnTo>
                    <a:pt x="1603" y="15171"/>
                  </a:lnTo>
                  <a:lnTo>
                    <a:pt x="1307" y="15340"/>
                  </a:lnTo>
                  <a:lnTo>
                    <a:pt x="1003" y="15622"/>
                  </a:lnTo>
                  <a:lnTo>
                    <a:pt x="682" y="15904"/>
                  </a:lnTo>
                  <a:lnTo>
                    <a:pt x="346" y="16130"/>
                  </a:lnTo>
                  <a:lnTo>
                    <a:pt x="0" y="16411"/>
                  </a:lnTo>
                  <a:lnTo>
                    <a:pt x="16785" y="16411"/>
                  </a:lnTo>
                  <a:lnTo>
                    <a:pt x="16273" y="16130"/>
                  </a:lnTo>
                  <a:lnTo>
                    <a:pt x="15703" y="15791"/>
                  </a:lnTo>
                  <a:lnTo>
                    <a:pt x="4076" y="15791"/>
                  </a:lnTo>
                  <a:lnTo>
                    <a:pt x="3683" y="15622"/>
                  </a:lnTo>
                  <a:lnTo>
                    <a:pt x="3297" y="15509"/>
                  </a:lnTo>
                  <a:lnTo>
                    <a:pt x="2922" y="15340"/>
                  </a:lnTo>
                  <a:lnTo>
                    <a:pt x="2562" y="15171"/>
                  </a:lnTo>
                  <a:lnTo>
                    <a:pt x="2215" y="15058"/>
                  </a:lnTo>
                  <a:close/>
                  <a:moveTo>
                    <a:pt x="7703" y="4455"/>
                  </a:moveTo>
                  <a:lnTo>
                    <a:pt x="7443" y="4512"/>
                  </a:lnTo>
                  <a:lnTo>
                    <a:pt x="7219" y="4681"/>
                  </a:lnTo>
                  <a:lnTo>
                    <a:pt x="7018" y="4907"/>
                  </a:lnTo>
                  <a:lnTo>
                    <a:pt x="6817" y="5189"/>
                  </a:lnTo>
                  <a:lnTo>
                    <a:pt x="6599" y="5470"/>
                  </a:lnTo>
                  <a:lnTo>
                    <a:pt x="6369" y="5752"/>
                  </a:lnTo>
                  <a:lnTo>
                    <a:pt x="6133" y="6034"/>
                  </a:lnTo>
                  <a:lnTo>
                    <a:pt x="11101" y="6034"/>
                  </a:lnTo>
                  <a:lnTo>
                    <a:pt x="11008" y="5640"/>
                  </a:lnTo>
                  <a:lnTo>
                    <a:pt x="10908" y="5189"/>
                  </a:lnTo>
                  <a:lnTo>
                    <a:pt x="10787" y="4681"/>
                  </a:lnTo>
                  <a:lnTo>
                    <a:pt x="9364" y="4681"/>
                  </a:lnTo>
                  <a:lnTo>
                    <a:pt x="9015" y="4625"/>
                  </a:lnTo>
                  <a:lnTo>
                    <a:pt x="8673" y="4625"/>
                  </a:lnTo>
                  <a:lnTo>
                    <a:pt x="8012" y="4512"/>
                  </a:lnTo>
                  <a:lnTo>
                    <a:pt x="7703" y="4455"/>
                  </a:lnTo>
                  <a:close/>
                  <a:moveTo>
                    <a:pt x="9647" y="902"/>
                  </a:moveTo>
                  <a:lnTo>
                    <a:pt x="9163" y="902"/>
                  </a:lnTo>
                  <a:lnTo>
                    <a:pt x="8892" y="1579"/>
                  </a:lnTo>
                  <a:lnTo>
                    <a:pt x="8659" y="2143"/>
                  </a:lnTo>
                  <a:lnTo>
                    <a:pt x="8565" y="2369"/>
                  </a:lnTo>
                  <a:lnTo>
                    <a:pt x="8369" y="2763"/>
                  </a:lnTo>
                  <a:lnTo>
                    <a:pt x="8378" y="2933"/>
                  </a:lnTo>
                  <a:lnTo>
                    <a:pt x="8470" y="3045"/>
                  </a:lnTo>
                  <a:lnTo>
                    <a:pt x="8675" y="3440"/>
                  </a:lnTo>
                  <a:lnTo>
                    <a:pt x="8875" y="3779"/>
                  </a:lnTo>
                  <a:lnTo>
                    <a:pt x="9301" y="4512"/>
                  </a:lnTo>
                  <a:lnTo>
                    <a:pt x="9324" y="4568"/>
                  </a:lnTo>
                  <a:lnTo>
                    <a:pt x="9364" y="4681"/>
                  </a:lnTo>
                  <a:lnTo>
                    <a:pt x="10787" y="4681"/>
                  </a:lnTo>
                  <a:lnTo>
                    <a:pt x="10528" y="3722"/>
                  </a:lnTo>
                  <a:lnTo>
                    <a:pt x="10235" y="2763"/>
                  </a:lnTo>
                  <a:lnTo>
                    <a:pt x="9647" y="902"/>
                  </a:lnTo>
                  <a:close/>
                  <a:moveTo>
                    <a:pt x="9361" y="0"/>
                  </a:moveTo>
                  <a:lnTo>
                    <a:pt x="5788" y="0"/>
                  </a:lnTo>
                  <a:lnTo>
                    <a:pt x="6781" y="959"/>
                  </a:lnTo>
                  <a:lnTo>
                    <a:pt x="6907" y="1015"/>
                  </a:lnTo>
                  <a:lnTo>
                    <a:pt x="7161" y="1410"/>
                  </a:lnTo>
                  <a:lnTo>
                    <a:pt x="7348" y="1410"/>
                  </a:lnTo>
                  <a:lnTo>
                    <a:pt x="7582" y="1354"/>
                  </a:lnTo>
                  <a:lnTo>
                    <a:pt x="8356" y="1128"/>
                  </a:lnTo>
                  <a:lnTo>
                    <a:pt x="9163" y="902"/>
                  </a:lnTo>
                  <a:lnTo>
                    <a:pt x="9647" y="902"/>
                  </a:lnTo>
                  <a:lnTo>
                    <a:pt x="936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25" name="Google Shape;525;p9"/>
          <p:cNvGrpSpPr/>
          <p:nvPr/>
        </p:nvGrpSpPr>
        <p:grpSpPr>
          <a:xfrm>
            <a:off x="3952687" y="71473"/>
            <a:ext cx="382665" cy="658434"/>
            <a:chOff x="0" y="0"/>
            <a:chExt cx="382664" cy="658432"/>
          </a:xfrm>
        </p:grpSpPr>
        <p:sp>
          <p:nvSpPr>
            <p:cNvPr id="526" name="Google Shape;526;p9"/>
            <p:cNvSpPr/>
            <p:nvPr/>
          </p:nvSpPr>
          <p:spPr>
            <a:xfrm>
              <a:off x="0" y="155993"/>
              <a:ext cx="370201" cy="5024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56" y="0"/>
                  </a:lnTo>
                  <a:lnTo>
                    <a:pt x="14782" y="1890"/>
                  </a:lnTo>
                  <a:lnTo>
                    <a:pt x="13186" y="3813"/>
                  </a:lnTo>
                  <a:lnTo>
                    <a:pt x="11654" y="5762"/>
                  </a:lnTo>
                  <a:lnTo>
                    <a:pt x="10172" y="7731"/>
                  </a:lnTo>
                  <a:lnTo>
                    <a:pt x="8726" y="9715"/>
                  </a:lnTo>
                  <a:lnTo>
                    <a:pt x="7302" y="11708"/>
                  </a:lnTo>
                  <a:lnTo>
                    <a:pt x="5884" y="13705"/>
                  </a:lnTo>
                  <a:lnTo>
                    <a:pt x="4460" y="15697"/>
                  </a:lnTo>
                  <a:lnTo>
                    <a:pt x="3014" y="17681"/>
                  </a:lnTo>
                  <a:lnTo>
                    <a:pt x="1532" y="19651"/>
                  </a:lnTo>
                  <a:lnTo>
                    <a:pt x="0" y="21600"/>
                  </a:lnTo>
                  <a:lnTo>
                    <a:pt x="199" y="21550"/>
                  </a:lnTo>
                  <a:lnTo>
                    <a:pt x="305" y="21452"/>
                  </a:lnTo>
                  <a:lnTo>
                    <a:pt x="427" y="21366"/>
                  </a:lnTo>
                  <a:lnTo>
                    <a:pt x="1594" y="20391"/>
                  </a:lnTo>
                  <a:lnTo>
                    <a:pt x="2557" y="19321"/>
                  </a:lnTo>
                  <a:lnTo>
                    <a:pt x="3386" y="18188"/>
                  </a:lnTo>
                  <a:lnTo>
                    <a:pt x="4153" y="17028"/>
                  </a:lnTo>
                  <a:lnTo>
                    <a:pt x="4363" y="16757"/>
                  </a:lnTo>
                  <a:lnTo>
                    <a:pt x="4616" y="16545"/>
                  </a:lnTo>
                  <a:lnTo>
                    <a:pt x="4936" y="16387"/>
                  </a:lnTo>
                  <a:lnTo>
                    <a:pt x="5350" y="16275"/>
                  </a:lnTo>
                  <a:lnTo>
                    <a:pt x="6029" y="16130"/>
                  </a:lnTo>
                  <a:lnTo>
                    <a:pt x="6700" y="15955"/>
                  </a:lnTo>
                  <a:lnTo>
                    <a:pt x="9832" y="14670"/>
                  </a:lnTo>
                  <a:lnTo>
                    <a:pt x="12693" y="12370"/>
                  </a:lnTo>
                  <a:lnTo>
                    <a:pt x="13709" y="10915"/>
                  </a:lnTo>
                  <a:lnTo>
                    <a:pt x="11653" y="10409"/>
                  </a:lnTo>
                  <a:lnTo>
                    <a:pt x="13089" y="9792"/>
                  </a:lnTo>
                  <a:lnTo>
                    <a:pt x="15949" y="8666"/>
                  </a:lnTo>
                  <a:lnTo>
                    <a:pt x="17983" y="6779"/>
                  </a:lnTo>
                  <a:lnTo>
                    <a:pt x="19532" y="4637"/>
                  </a:lnTo>
                  <a:lnTo>
                    <a:pt x="19649" y="4399"/>
                  </a:lnTo>
                  <a:lnTo>
                    <a:pt x="17121" y="4399"/>
                  </a:lnTo>
                  <a:lnTo>
                    <a:pt x="17890" y="3909"/>
                  </a:lnTo>
                  <a:lnTo>
                    <a:pt x="18680" y="3449"/>
                  </a:lnTo>
                  <a:lnTo>
                    <a:pt x="20271" y="2559"/>
                  </a:lnTo>
                  <a:lnTo>
                    <a:pt x="20571" y="2386"/>
                  </a:lnTo>
                  <a:lnTo>
                    <a:pt x="20833" y="2110"/>
                  </a:lnTo>
                  <a:lnTo>
                    <a:pt x="20953" y="1833"/>
                  </a:lnTo>
                  <a:lnTo>
                    <a:pt x="21505" y="3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7" name="Google Shape;527;p9"/>
            <p:cNvSpPr/>
            <p:nvPr/>
          </p:nvSpPr>
          <p:spPr>
            <a:xfrm>
              <a:off x="133119" y="104609"/>
              <a:ext cx="142308" cy="16265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113" y="0"/>
                  </a:moveTo>
                  <a:lnTo>
                    <a:pt x="14171" y="496"/>
                  </a:lnTo>
                  <a:lnTo>
                    <a:pt x="13450" y="746"/>
                  </a:lnTo>
                  <a:lnTo>
                    <a:pt x="6989" y="5953"/>
                  </a:lnTo>
                  <a:lnTo>
                    <a:pt x="1159" y="10819"/>
                  </a:lnTo>
                  <a:lnTo>
                    <a:pt x="0" y="15421"/>
                  </a:lnTo>
                  <a:lnTo>
                    <a:pt x="2" y="18898"/>
                  </a:lnTo>
                  <a:lnTo>
                    <a:pt x="20" y="21600"/>
                  </a:lnTo>
                  <a:lnTo>
                    <a:pt x="10434" y="21600"/>
                  </a:lnTo>
                  <a:lnTo>
                    <a:pt x="12893" y="18304"/>
                  </a:lnTo>
                  <a:lnTo>
                    <a:pt x="17617" y="12487"/>
                  </a:lnTo>
                  <a:lnTo>
                    <a:pt x="21600" y="7964"/>
                  </a:lnTo>
                  <a:lnTo>
                    <a:pt x="15553" y="7964"/>
                  </a:lnTo>
                  <a:lnTo>
                    <a:pt x="1511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8" name="Google Shape;528;p9"/>
            <p:cNvSpPr/>
            <p:nvPr/>
          </p:nvSpPr>
          <p:spPr>
            <a:xfrm>
              <a:off x="235585" y="0"/>
              <a:ext cx="147079" cy="1645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07" y="0"/>
                  </a:moveTo>
                  <a:lnTo>
                    <a:pt x="11441" y="5045"/>
                  </a:lnTo>
                  <a:lnTo>
                    <a:pt x="7232" y="8418"/>
                  </a:lnTo>
                  <a:lnTo>
                    <a:pt x="4468" y="12586"/>
                  </a:lnTo>
                  <a:lnTo>
                    <a:pt x="2331" y="17122"/>
                  </a:lnTo>
                  <a:lnTo>
                    <a:pt x="0" y="21600"/>
                  </a:lnTo>
                  <a:lnTo>
                    <a:pt x="5851" y="21600"/>
                  </a:lnTo>
                  <a:lnTo>
                    <a:pt x="6823" y="20473"/>
                  </a:lnTo>
                  <a:lnTo>
                    <a:pt x="19770" y="20473"/>
                  </a:lnTo>
                  <a:lnTo>
                    <a:pt x="21192" y="12324"/>
                  </a:lnTo>
                  <a:lnTo>
                    <a:pt x="21599" y="5828"/>
                  </a:lnTo>
                  <a:lnTo>
                    <a:pt x="21600" y="4018"/>
                  </a:lnTo>
                  <a:lnTo>
                    <a:pt x="21580" y="2207"/>
                  </a:lnTo>
                  <a:lnTo>
                    <a:pt x="21567" y="395"/>
                  </a:lnTo>
                  <a:lnTo>
                    <a:pt x="207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9" name="Google Shape;529;p9"/>
            <p:cNvSpPr/>
            <p:nvPr/>
          </p:nvSpPr>
          <p:spPr>
            <a:xfrm>
              <a:off x="48249" y="224154"/>
              <a:ext cx="296569" cy="2973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865"/>
                  </a:moveTo>
                  <a:lnTo>
                    <a:pt x="17858" y="2482"/>
                  </a:lnTo>
                  <a:lnTo>
                    <a:pt x="21013" y="2482"/>
                  </a:lnTo>
                  <a:lnTo>
                    <a:pt x="21600" y="865"/>
                  </a:lnTo>
                  <a:close/>
                  <a:moveTo>
                    <a:pt x="4681" y="0"/>
                  </a:moveTo>
                  <a:lnTo>
                    <a:pt x="2712" y="3404"/>
                  </a:lnTo>
                  <a:lnTo>
                    <a:pt x="1283" y="7107"/>
                  </a:lnTo>
                  <a:lnTo>
                    <a:pt x="382" y="10944"/>
                  </a:lnTo>
                  <a:lnTo>
                    <a:pt x="0" y="14749"/>
                  </a:lnTo>
                  <a:lnTo>
                    <a:pt x="126" y="18356"/>
                  </a:lnTo>
                  <a:lnTo>
                    <a:pt x="750" y="21600"/>
                  </a:lnTo>
                  <a:lnTo>
                    <a:pt x="2589" y="18202"/>
                  </a:lnTo>
                  <a:lnTo>
                    <a:pt x="4433" y="14783"/>
                  </a:lnTo>
                  <a:lnTo>
                    <a:pt x="6306" y="11355"/>
                  </a:lnTo>
                  <a:lnTo>
                    <a:pt x="8223" y="7943"/>
                  </a:lnTo>
                  <a:lnTo>
                    <a:pt x="10230" y="4594"/>
                  </a:lnTo>
                  <a:lnTo>
                    <a:pt x="11188" y="3131"/>
                  </a:lnTo>
                  <a:lnTo>
                    <a:pt x="6191" y="3131"/>
                  </a:lnTo>
                  <a:lnTo>
                    <a:pt x="468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30" name="Google Shape;530;p9"/>
          <p:cNvGrpSpPr/>
          <p:nvPr/>
        </p:nvGrpSpPr>
        <p:grpSpPr>
          <a:xfrm>
            <a:off x="177979" y="2318074"/>
            <a:ext cx="838456" cy="657863"/>
            <a:chOff x="0" y="0"/>
            <a:chExt cx="838454" cy="657861"/>
          </a:xfrm>
        </p:grpSpPr>
        <p:sp>
          <p:nvSpPr>
            <p:cNvPr id="531" name="Google Shape;531;p9"/>
            <p:cNvSpPr/>
            <p:nvPr/>
          </p:nvSpPr>
          <p:spPr>
            <a:xfrm>
              <a:off x="6196" y="427989"/>
              <a:ext cx="832258" cy="22987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07" y="0"/>
                  </a:moveTo>
                  <a:lnTo>
                    <a:pt x="6667" y="0"/>
                  </a:lnTo>
                  <a:lnTo>
                    <a:pt x="6233" y="239"/>
                  </a:lnTo>
                  <a:lnTo>
                    <a:pt x="6021" y="239"/>
                  </a:lnTo>
                  <a:lnTo>
                    <a:pt x="5807" y="358"/>
                  </a:lnTo>
                  <a:lnTo>
                    <a:pt x="5591" y="597"/>
                  </a:lnTo>
                  <a:lnTo>
                    <a:pt x="4693" y="1074"/>
                  </a:lnTo>
                  <a:lnTo>
                    <a:pt x="4253" y="1551"/>
                  </a:lnTo>
                  <a:lnTo>
                    <a:pt x="3812" y="1909"/>
                  </a:lnTo>
                  <a:lnTo>
                    <a:pt x="3590" y="2148"/>
                  </a:lnTo>
                  <a:lnTo>
                    <a:pt x="2964" y="2864"/>
                  </a:lnTo>
                  <a:lnTo>
                    <a:pt x="2760" y="3222"/>
                  </a:lnTo>
                  <a:lnTo>
                    <a:pt x="2364" y="3699"/>
                  </a:lnTo>
                  <a:lnTo>
                    <a:pt x="2174" y="3938"/>
                  </a:lnTo>
                  <a:lnTo>
                    <a:pt x="1993" y="4296"/>
                  </a:lnTo>
                  <a:lnTo>
                    <a:pt x="1647" y="4893"/>
                  </a:lnTo>
                  <a:lnTo>
                    <a:pt x="705" y="6444"/>
                  </a:lnTo>
                  <a:lnTo>
                    <a:pt x="535" y="6802"/>
                  </a:lnTo>
                  <a:lnTo>
                    <a:pt x="117" y="7399"/>
                  </a:lnTo>
                  <a:lnTo>
                    <a:pt x="46" y="7757"/>
                  </a:lnTo>
                  <a:lnTo>
                    <a:pt x="28" y="7757"/>
                  </a:lnTo>
                  <a:lnTo>
                    <a:pt x="11" y="7876"/>
                  </a:lnTo>
                  <a:lnTo>
                    <a:pt x="0" y="7876"/>
                  </a:lnTo>
                  <a:lnTo>
                    <a:pt x="3" y="7996"/>
                  </a:lnTo>
                  <a:lnTo>
                    <a:pt x="1061" y="10382"/>
                  </a:lnTo>
                  <a:lnTo>
                    <a:pt x="2185" y="11695"/>
                  </a:lnTo>
                  <a:lnTo>
                    <a:pt x="3569" y="13127"/>
                  </a:lnTo>
                  <a:lnTo>
                    <a:pt x="5110" y="14440"/>
                  </a:lnTo>
                  <a:lnTo>
                    <a:pt x="9648" y="17901"/>
                  </a:lnTo>
                  <a:lnTo>
                    <a:pt x="10790" y="18736"/>
                  </a:lnTo>
                  <a:lnTo>
                    <a:pt x="11575" y="19452"/>
                  </a:lnTo>
                  <a:lnTo>
                    <a:pt x="13642" y="20645"/>
                  </a:lnTo>
                  <a:lnTo>
                    <a:pt x="15086" y="21123"/>
                  </a:lnTo>
                  <a:lnTo>
                    <a:pt x="16636" y="21481"/>
                  </a:lnTo>
                  <a:lnTo>
                    <a:pt x="18167" y="21600"/>
                  </a:lnTo>
                  <a:lnTo>
                    <a:pt x="19554" y="21600"/>
                  </a:lnTo>
                  <a:lnTo>
                    <a:pt x="20672" y="21361"/>
                  </a:lnTo>
                  <a:lnTo>
                    <a:pt x="21396" y="20765"/>
                  </a:lnTo>
                  <a:lnTo>
                    <a:pt x="21600" y="19810"/>
                  </a:lnTo>
                  <a:lnTo>
                    <a:pt x="21590" y="19571"/>
                  </a:lnTo>
                  <a:lnTo>
                    <a:pt x="21538" y="19213"/>
                  </a:lnTo>
                  <a:lnTo>
                    <a:pt x="21524" y="19094"/>
                  </a:lnTo>
                  <a:lnTo>
                    <a:pt x="21514" y="18975"/>
                  </a:lnTo>
                  <a:lnTo>
                    <a:pt x="21500" y="18975"/>
                  </a:lnTo>
                  <a:lnTo>
                    <a:pt x="21465" y="18497"/>
                  </a:lnTo>
                  <a:lnTo>
                    <a:pt x="21441" y="18259"/>
                  </a:lnTo>
                  <a:lnTo>
                    <a:pt x="21372" y="17781"/>
                  </a:lnTo>
                  <a:lnTo>
                    <a:pt x="21271" y="17304"/>
                  </a:lnTo>
                  <a:lnTo>
                    <a:pt x="21179" y="16707"/>
                  </a:lnTo>
                  <a:lnTo>
                    <a:pt x="21078" y="16230"/>
                  </a:lnTo>
                  <a:lnTo>
                    <a:pt x="20954" y="15633"/>
                  </a:lnTo>
                  <a:lnTo>
                    <a:pt x="20560" y="14082"/>
                  </a:lnTo>
                  <a:lnTo>
                    <a:pt x="20434" y="13485"/>
                  </a:lnTo>
                  <a:lnTo>
                    <a:pt x="20298" y="13008"/>
                  </a:lnTo>
                  <a:lnTo>
                    <a:pt x="20152" y="12530"/>
                  </a:lnTo>
                  <a:lnTo>
                    <a:pt x="19996" y="12053"/>
                  </a:lnTo>
                  <a:lnTo>
                    <a:pt x="19832" y="11456"/>
                  </a:lnTo>
                  <a:lnTo>
                    <a:pt x="19663" y="11098"/>
                  </a:lnTo>
                  <a:lnTo>
                    <a:pt x="19491" y="10621"/>
                  </a:lnTo>
                  <a:lnTo>
                    <a:pt x="19317" y="10144"/>
                  </a:lnTo>
                  <a:lnTo>
                    <a:pt x="19136" y="9666"/>
                  </a:lnTo>
                  <a:lnTo>
                    <a:pt x="18947" y="9189"/>
                  </a:lnTo>
                  <a:lnTo>
                    <a:pt x="18828" y="8950"/>
                  </a:lnTo>
                  <a:lnTo>
                    <a:pt x="18687" y="8592"/>
                  </a:lnTo>
                  <a:lnTo>
                    <a:pt x="18568" y="8354"/>
                  </a:lnTo>
                  <a:lnTo>
                    <a:pt x="18504" y="8234"/>
                  </a:lnTo>
                  <a:lnTo>
                    <a:pt x="7928" y="8234"/>
                  </a:lnTo>
                  <a:lnTo>
                    <a:pt x="7952" y="4654"/>
                  </a:lnTo>
                  <a:lnTo>
                    <a:pt x="7966" y="3222"/>
                  </a:lnTo>
                  <a:lnTo>
                    <a:pt x="7969" y="2983"/>
                  </a:lnTo>
                  <a:lnTo>
                    <a:pt x="7944" y="2745"/>
                  </a:lnTo>
                  <a:lnTo>
                    <a:pt x="7863" y="2625"/>
                  </a:lnTo>
                  <a:lnTo>
                    <a:pt x="7627" y="1909"/>
                  </a:lnTo>
                  <a:lnTo>
                    <a:pt x="7392" y="1313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32" name="Google Shape;532;p9"/>
            <p:cNvSpPr/>
            <p:nvPr/>
          </p:nvSpPr>
          <p:spPr>
            <a:xfrm>
              <a:off x="0" y="504824"/>
              <a:ext cx="1270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8641" y="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33" name="Google Shape;533;p9"/>
            <p:cNvSpPr/>
            <p:nvPr/>
          </p:nvSpPr>
          <p:spPr>
            <a:xfrm>
              <a:off x="339966" y="355599"/>
              <a:ext cx="352928" cy="1460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25" y="0"/>
                  </a:moveTo>
                  <a:lnTo>
                    <a:pt x="0" y="0"/>
                  </a:lnTo>
                  <a:lnTo>
                    <a:pt x="1331" y="4696"/>
                  </a:lnTo>
                  <a:lnTo>
                    <a:pt x="1509" y="5071"/>
                  </a:lnTo>
                  <a:lnTo>
                    <a:pt x="1619" y="5635"/>
                  </a:lnTo>
                  <a:lnTo>
                    <a:pt x="1813" y="6762"/>
                  </a:lnTo>
                  <a:lnTo>
                    <a:pt x="2131" y="6950"/>
                  </a:lnTo>
                  <a:lnTo>
                    <a:pt x="5420" y="6950"/>
                  </a:lnTo>
                  <a:lnTo>
                    <a:pt x="4092" y="11082"/>
                  </a:lnTo>
                  <a:lnTo>
                    <a:pt x="3833" y="12021"/>
                  </a:lnTo>
                  <a:lnTo>
                    <a:pt x="3343" y="13336"/>
                  </a:lnTo>
                  <a:lnTo>
                    <a:pt x="3312" y="13711"/>
                  </a:lnTo>
                  <a:lnTo>
                    <a:pt x="3410" y="14463"/>
                  </a:lnTo>
                  <a:lnTo>
                    <a:pt x="3626" y="15965"/>
                  </a:lnTo>
                  <a:lnTo>
                    <a:pt x="3834" y="17656"/>
                  </a:lnTo>
                  <a:lnTo>
                    <a:pt x="4273" y="20849"/>
                  </a:lnTo>
                  <a:lnTo>
                    <a:pt x="4290" y="21224"/>
                  </a:lnTo>
                  <a:lnTo>
                    <a:pt x="4326" y="21600"/>
                  </a:lnTo>
                  <a:lnTo>
                    <a:pt x="21600" y="21600"/>
                  </a:lnTo>
                  <a:lnTo>
                    <a:pt x="21459" y="21412"/>
                  </a:lnTo>
                  <a:lnTo>
                    <a:pt x="21083" y="21224"/>
                  </a:lnTo>
                  <a:lnTo>
                    <a:pt x="20730" y="20661"/>
                  </a:lnTo>
                  <a:lnTo>
                    <a:pt x="20171" y="19910"/>
                  </a:lnTo>
                  <a:lnTo>
                    <a:pt x="19796" y="19722"/>
                  </a:lnTo>
                  <a:lnTo>
                    <a:pt x="19516" y="19346"/>
                  </a:lnTo>
                  <a:lnTo>
                    <a:pt x="19216" y="19158"/>
                  </a:lnTo>
                  <a:lnTo>
                    <a:pt x="18863" y="18783"/>
                  </a:lnTo>
                  <a:lnTo>
                    <a:pt x="18562" y="18595"/>
                  </a:lnTo>
                  <a:lnTo>
                    <a:pt x="18084" y="18031"/>
                  </a:lnTo>
                  <a:lnTo>
                    <a:pt x="16730" y="16904"/>
                  </a:lnTo>
                  <a:lnTo>
                    <a:pt x="16627" y="16904"/>
                  </a:lnTo>
                  <a:lnTo>
                    <a:pt x="16659" y="15026"/>
                  </a:lnTo>
                  <a:lnTo>
                    <a:pt x="16521" y="12209"/>
                  </a:lnTo>
                  <a:lnTo>
                    <a:pt x="16314" y="8828"/>
                  </a:lnTo>
                  <a:lnTo>
                    <a:pt x="16135" y="5823"/>
                  </a:lnTo>
                  <a:lnTo>
                    <a:pt x="15942" y="3193"/>
                  </a:lnTo>
                  <a:lnTo>
                    <a:pt x="15752" y="376"/>
                  </a:lnTo>
                  <a:lnTo>
                    <a:pt x="1572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34" name="Google Shape;534;p9"/>
            <p:cNvSpPr/>
            <p:nvPr/>
          </p:nvSpPr>
          <p:spPr>
            <a:xfrm>
              <a:off x="272211" y="0"/>
              <a:ext cx="324682" cy="4229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474" y="0"/>
                  </a:moveTo>
                  <a:lnTo>
                    <a:pt x="13366" y="130"/>
                  </a:lnTo>
                  <a:lnTo>
                    <a:pt x="13029" y="584"/>
                  </a:lnTo>
                  <a:lnTo>
                    <a:pt x="12495" y="1232"/>
                  </a:lnTo>
                  <a:lnTo>
                    <a:pt x="11799" y="2205"/>
                  </a:lnTo>
                  <a:lnTo>
                    <a:pt x="10979" y="3308"/>
                  </a:lnTo>
                  <a:lnTo>
                    <a:pt x="10425" y="4086"/>
                  </a:lnTo>
                  <a:lnTo>
                    <a:pt x="9833" y="4930"/>
                  </a:lnTo>
                  <a:lnTo>
                    <a:pt x="9220" y="5838"/>
                  </a:lnTo>
                  <a:lnTo>
                    <a:pt x="8603" y="6811"/>
                  </a:lnTo>
                  <a:lnTo>
                    <a:pt x="7973" y="7784"/>
                  </a:lnTo>
                  <a:lnTo>
                    <a:pt x="7322" y="8757"/>
                  </a:lnTo>
                  <a:lnTo>
                    <a:pt x="6667" y="9795"/>
                  </a:lnTo>
                  <a:lnTo>
                    <a:pt x="6025" y="10832"/>
                  </a:lnTo>
                  <a:lnTo>
                    <a:pt x="5397" y="11870"/>
                  </a:lnTo>
                  <a:lnTo>
                    <a:pt x="4779" y="12843"/>
                  </a:lnTo>
                  <a:lnTo>
                    <a:pt x="4180" y="13881"/>
                  </a:lnTo>
                  <a:lnTo>
                    <a:pt x="3610" y="14854"/>
                  </a:lnTo>
                  <a:lnTo>
                    <a:pt x="2745" y="16476"/>
                  </a:lnTo>
                  <a:lnTo>
                    <a:pt x="1553" y="18681"/>
                  </a:lnTo>
                  <a:lnTo>
                    <a:pt x="488" y="20692"/>
                  </a:lnTo>
                  <a:lnTo>
                    <a:pt x="0" y="21600"/>
                  </a:lnTo>
                  <a:lnTo>
                    <a:pt x="1496" y="21276"/>
                  </a:lnTo>
                  <a:lnTo>
                    <a:pt x="2230" y="21146"/>
                  </a:lnTo>
                  <a:lnTo>
                    <a:pt x="3209" y="20951"/>
                  </a:lnTo>
                  <a:lnTo>
                    <a:pt x="3347" y="20822"/>
                  </a:lnTo>
                  <a:lnTo>
                    <a:pt x="3427" y="20627"/>
                  </a:lnTo>
                  <a:lnTo>
                    <a:pt x="3649" y="20108"/>
                  </a:lnTo>
                  <a:lnTo>
                    <a:pt x="3880" y="19524"/>
                  </a:lnTo>
                  <a:lnTo>
                    <a:pt x="4352" y="18486"/>
                  </a:lnTo>
                  <a:lnTo>
                    <a:pt x="4389" y="18357"/>
                  </a:lnTo>
                  <a:lnTo>
                    <a:pt x="4439" y="18292"/>
                  </a:lnTo>
                  <a:lnTo>
                    <a:pt x="4508" y="18162"/>
                  </a:lnTo>
                  <a:lnTo>
                    <a:pt x="21600" y="18162"/>
                  </a:lnTo>
                  <a:lnTo>
                    <a:pt x="21393" y="17254"/>
                  </a:lnTo>
                  <a:lnTo>
                    <a:pt x="21096" y="16216"/>
                  </a:lnTo>
                  <a:lnTo>
                    <a:pt x="20948" y="15632"/>
                  </a:lnTo>
                  <a:lnTo>
                    <a:pt x="20781" y="15114"/>
                  </a:lnTo>
                  <a:lnTo>
                    <a:pt x="20598" y="14530"/>
                  </a:lnTo>
                  <a:lnTo>
                    <a:pt x="20555" y="14400"/>
                  </a:lnTo>
                  <a:lnTo>
                    <a:pt x="12531" y="14400"/>
                  </a:lnTo>
                  <a:lnTo>
                    <a:pt x="12221" y="13297"/>
                  </a:lnTo>
                  <a:lnTo>
                    <a:pt x="12073" y="12778"/>
                  </a:lnTo>
                  <a:lnTo>
                    <a:pt x="11889" y="12065"/>
                  </a:lnTo>
                  <a:lnTo>
                    <a:pt x="11807" y="12000"/>
                  </a:lnTo>
                  <a:lnTo>
                    <a:pt x="11607" y="11935"/>
                  </a:lnTo>
                  <a:lnTo>
                    <a:pt x="10445" y="11546"/>
                  </a:lnTo>
                  <a:lnTo>
                    <a:pt x="9184" y="11157"/>
                  </a:lnTo>
                  <a:lnTo>
                    <a:pt x="9083" y="11157"/>
                  </a:lnTo>
                  <a:lnTo>
                    <a:pt x="8936" y="11092"/>
                  </a:lnTo>
                  <a:lnTo>
                    <a:pt x="10199" y="10508"/>
                  </a:lnTo>
                  <a:lnTo>
                    <a:pt x="10815" y="10249"/>
                  </a:lnTo>
                  <a:lnTo>
                    <a:pt x="11620" y="9924"/>
                  </a:lnTo>
                  <a:lnTo>
                    <a:pt x="11711" y="9795"/>
                  </a:lnTo>
                  <a:lnTo>
                    <a:pt x="11725" y="9665"/>
                  </a:lnTo>
                  <a:lnTo>
                    <a:pt x="11767" y="9146"/>
                  </a:lnTo>
                  <a:lnTo>
                    <a:pt x="11932" y="7654"/>
                  </a:lnTo>
                  <a:lnTo>
                    <a:pt x="11951" y="7589"/>
                  </a:lnTo>
                  <a:lnTo>
                    <a:pt x="11973" y="7459"/>
                  </a:lnTo>
                  <a:lnTo>
                    <a:pt x="17745" y="7459"/>
                  </a:lnTo>
                  <a:lnTo>
                    <a:pt x="17687" y="7330"/>
                  </a:lnTo>
                  <a:lnTo>
                    <a:pt x="17410" y="6811"/>
                  </a:lnTo>
                  <a:lnTo>
                    <a:pt x="17140" y="6357"/>
                  </a:lnTo>
                  <a:lnTo>
                    <a:pt x="16880" y="5838"/>
                  </a:lnTo>
                  <a:lnTo>
                    <a:pt x="16638" y="5384"/>
                  </a:lnTo>
                  <a:lnTo>
                    <a:pt x="16367" y="4865"/>
                  </a:lnTo>
                  <a:lnTo>
                    <a:pt x="16106" y="4476"/>
                  </a:lnTo>
                  <a:lnTo>
                    <a:pt x="15853" y="4022"/>
                  </a:lnTo>
                  <a:lnTo>
                    <a:pt x="15603" y="3632"/>
                  </a:lnTo>
                  <a:lnTo>
                    <a:pt x="15374" y="3243"/>
                  </a:lnTo>
                  <a:lnTo>
                    <a:pt x="15163" y="2854"/>
                  </a:lnTo>
                  <a:lnTo>
                    <a:pt x="14959" y="2530"/>
                  </a:lnTo>
                  <a:lnTo>
                    <a:pt x="14751" y="2205"/>
                  </a:lnTo>
                  <a:lnTo>
                    <a:pt x="14443" y="1686"/>
                  </a:lnTo>
                  <a:lnTo>
                    <a:pt x="14129" y="1103"/>
                  </a:lnTo>
                  <a:lnTo>
                    <a:pt x="13806" y="584"/>
                  </a:lnTo>
                  <a:lnTo>
                    <a:pt x="13474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35" name="Google Shape;535;p9"/>
            <p:cNvSpPr/>
            <p:nvPr/>
          </p:nvSpPr>
          <p:spPr>
            <a:xfrm>
              <a:off x="311682" y="146050"/>
              <a:ext cx="524372" cy="4864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215" y="15058"/>
                  </a:moveTo>
                  <a:lnTo>
                    <a:pt x="1901" y="15058"/>
                  </a:lnTo>
                  <a:lnTo>
                    <a:pt x="1603" y="15114"/>
                  </a:lnTo>
                  <a:lnTo>
                    <a:pt x="1307" y="15340"/>
                  </a:lnTo>
                  <a:lnTo>
                    <a:pt x="1003" y="15622"/>
                  </a:lnTo>
                  <a:lnTo>
                    <a:pt x="682" y="15904"/>
                  </a:lnTo>
                  <a:lnTo>
                    <a:pt x="346" y="16130"/>
                  </a:lnTo>
                  <a:lnTo>
                    <a:pt x="0" y="16411"/>
                  </a:lnTo>
                  <a:lnTo>
                    <a:pt x="16785" y="16411"/>
                  </a:lnTo>
                  <a:lnTo>
                    <a:pt x="16273" y="16130"/>
                  </a:lnTo>
                  <a:lnTo>
                    <a:pt x="15703" y="15791"/>
                  </a:lnTo>
                  <a:lnTo>
                    <a:pt x="4077" y="15791"/>
                  </a:lnTo>
                  <a:lnTo>
                    <a:pt x="3683" y="15622"/>
                  </a:lnTo>
                  <a:lnTo>
                    <a:pt x="3297" y="15509"/>
                  </a:lnTo>
                  <a:lnTo>
                    <a:pt x="2922" y="15340"/>
                  </a:lnTo>
                  <a:lnTo>
                    <a:pt x="2562" y="15171"/>
                  </a:lnTo>
                  <a:lnTo>
                    <a:pt x="2215" y="15058"/>
                  </a:lnTo>
                  <a:close/>
                  <a:moveTo>
                    <a:pt x="21581" y="21544"/>
                  </a:moveTo>
                  <a:lnTo>
                    <a:pt x="21600" y="21600"/>
                  </a:lnTo>
                  <a:lnTo>
                    <a:pt x="21581" y="21544"/>
                  </a:lnTo>
                  <a:close/>
                  <a:moveTo>
                    <a:pt x="7703" y="4455"/>
                  </a:moveTo>
                  <a:lnTo>
                    <a:pt x="7443" y="4512"/>
                  </a:lnTo>
                  <a:lnTo>
                    <a:pt x="7219" y="4681"/>
                  </a:lnTo>
                  <a:lnTo>
                    <a:pt x="7018" y="4907"/>
                  </a:lnTo>
                  <a:lnTo>
                    <a:pt x="6817" y="5189"/>
                  </a:lnTo>
                  <a:lnTo>
                    <a:pt x="6599" y="5470"/>
                  </a:lnTo>
                  <a:lnTo>
                    <a:pt x="6370" y="5752"/>
                  </a:lnTo>
                  <a:lnTo>
                    <a:pt x="6133" y="6034"/>
                  </a:lnTo>
                  <a:lnTo>
                    <a:pt x="11101" y="6034"/>
                  </a:lnTo>
                  <a:lnTo>
                    <a:pt x="11007" y="5640"/>
                  </a:lnTo>
                  <a:lnTo>
                    <a:pt x="10908" y="5189"/>
                  </a:lnTo>
                  <a:lnTo>
                    <a:pt x="10787" y="4681"/>
                  </a:lnTo>
                  <a:lnTo>
                    <a:pt x="9364" y="4681"/>
                  </a:lnTo>
                  <a:lnTo>
                    <a:pt x="9014" y="4625"/>
                  </a:lnTo>
                  <a:lnTo>
                    <a:pt x="8673" y="4625"/>
                  </a:lnTo>
                  <a:lnTo>
                    <a:pt x="8012" y="4512"/>
                  </a:lnTo>
                  <a:lnTo>
                    <a:pt x="7703" y="4455"/>
                  </a:lnTo>
                  <a:close/>
                  <a:moveTo>
                    <a:pt x="9647" y="902"/>
                  </a:moveTo>
                  <a:lnTo>
                    <a:pt x="9163" y="902"/>
                  </a:lnTo>
                  <a:lnTo>
                    <a:pt x="8891" y="1579"/>
                  </a:lnTo>
                  <a:lnTo>
                    <a:pt x="8659" y="2143"/>
                  </a:lnTo>
                  <a:lnTo>
                    <a:pt x="8565" y="2369"/>
                  </a:lnTo>
                  <a:lnTo>
                    <a:pt x="8369" y="2763"/>
                  </a:lnTo>
                  <a:lnTo>
                    <a:pt x="8378" y="2933"/>
                  </a:lnTo>
                  <a:lnTo>
                    <a:pt x="8470" y="3045"/>
                  </a:lnTo>
                  <a:lnTo>
                    <a:pt x="8675" y="3440"/>
                  </a:lnTo>
                  <a:lnTo>
                    <a:pt x="8875" y="3779"/>
                  </a:lnTo>
                  <a:lnTo>
                    <a:pt x="9301" y="4512"/>
                  </a:lnTo>
                  <a:lnTo>
                    <a:pt x="9323" y="4568"/>
                  </a:lnTo>
                  <a:lnTo>
                    <a:pt x="9364" y="4681"/>
                  </a:lnTo>
                  <a:lnTo>
                    <a:pt x="10787" y="4681"/>
                  </a:lnTo>
                  <a:lnTo>
                    <a:pt x="10528" y="3722"/>
                  </a:lnTo>
                  <a:lnTo>
                    <a:pt x="10235" y="2763"/>
                  </a:lnTo>
                  <a:lnTo>
                    <a:pt x="9647" y="902"/>
                  </a:lnTo>
                  <a:close/>
                  <a:moveTo>
                    <a:pt x="9361" y="0"/>
                  </a:moveTo>
                  <a:lnTo>
                    <a:pt x="5788" y="0"/>
                  </a:lnTo>
                  <a:lnTo>
                    <a:pt x="6781" y="959"/>
                  </a:lnTo>
                  <a:lnTo>
                    <a:pt x="6907" y="1015"/>
                  </a:lnTo>
                  <a:lnTo>
                    <a:pt x="7161" y="1410"/>
                  </a:lnTo>
                  <a:lnTo>
                    <a:pt x="7348" y="1410"/>
                  </a:lnTo>
                  <a:lnTo>
                    <a:pt x="7581" y="1354"/>
                  </a:lnTo>
                  <a:lnTo>
                    <a:pt x="8356" y="1128"/>
                  </a:lnTo>
                  <a:lnTo>
                    <a:pt x="9163" y="902"/>
                  </a:lnTo>
                  <a:lnTo>
                    <a:pt x="9647" y="902"/>
                  </a:lnTo>
                  <a:lnTo>
                    <a:pt x="936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36" name="Google Shape;536;p9"/>
          <p:cNvGrpSpPr/>
          <p:nvPr/>
        </p:nvGrpSpPr>
        <p:grpSpPr>
          <a:xfrm>
            <a:off x="3925613" y="5990976"/>
            <a:ext cx="328215" cy="412283"/>
            <a:chOff x="0" y="0"/>
            <a:chExt cx="328213" cy="412282"/>
          </a:xfrm>
        </p:grpSpPr>
        <p:sp>
          <p:nvSpPr>
            <p:cNvPr id="537" name="Google Shape;537;p9"/>
            <p:cNvSpPr/>
            <p:nvPr/>
          </p:nvSpPr>
          <p:spPr>
            <a:xfrm>
              <a:off x="0" y="0"/>
              <a:ext cx="319271" cy="4098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341" y="0"/>
                  </a:moveTo>
                  <a:lnTo>
                    <a:pt x="11637" y="2246"/>
                  </a:lnTo>
                  <a:lnTo>
                    <a:pt x="10240" y="4218"/>
                  </a:lnTo>
                  <a:lnTo>
                    <a:pt x="9014" y="6010"/>
                  </a:lnTo>
                  <a:lnTo>
                    <a:pt x="7746" y="8014"/>
                  </a:lnTo>
                  <a:lnTo>
                    <a:pt x="6897" y="9344"/>
                  </a:lnTo>
                  <a:lnTo>
                    <a:pt x="5765" y="11154"/>
                  </a:lnTo>
                  <a:lnTo>
                    <a:pt x="4498" y="13269"/>
                  </a:lnTo>
                  <a:lnTo>
                    <a:pt x="3309" y="15349"/>
                  </a:lnTo>
                  <a:lnTo>
                    <a:pt x="1217" y="19270"/>
                  </a:lnTo>
                  <a:lnTo>
                    <a:pt x="134" y="21335"/>
                  </a:lnTo>
                  <a:lnTo>
                    <a:pt x="0" y="21600"/>
                  </a:lnTo>
                  <a:lnTo>
                    <a:pt x="2814" y="21600"/>
                  </a:lnTo>
                  <a:lnTo>
                    <a:pt x="2901" y="21581"/>
                  </a:lnTo>
                  <a:lnTo>
                    <a:pt x="3041" y="21493"/>
                  </a:lnTo>
                  <a:lnTo>
                    <a:pt x="3161" y="21190"/>
                  </a:lnTo>
                  <a:lnTo>
                    <a:pt x="3349" y="20720"/>
                  </a:lnTo>
                  <a:lnTo>
                    <a:pt x="3584" y="20161"/>
                  </a:lnTo>
                  <a:lnTo>
                    <a:pt x="4102" y="18953"/>
                  </a:lnTo>
                  <a:lnTo>
                    <a:pt x="4152" y="18865"/>
                  </a:lnTo>
                  <a:lnTo>
                    <a:pt x="4222" y="18727"/>
                  </a:lnTo>
                  <a:lnTo>
                    <a:pt x="21600" y="18727"/>
                  </a:lnTo>
                  <a:lnTo>
                    <a:pt x="21394" y="17817"/>
                  </a:lnTo>
                  <a:lnTo>
                    <a:pt x="21092" y="16716"/>
                  </a:lnTo>
                  <a:lnTo>
                    <a:pt x="20941" y="16152"/>
                  </a:lnTo>
                  <a:lnTo>
                    <a:pt x="20771" y="15571"/>
                  </a:lnTo>
                  <a:lnTo>
                    <a:pt x="20585" y="14987"/>
                  </a:lnTo>
                  <a:lnTo>
                    <a:pt x="20548" y="14879"/>
                  </a:lnTo>
                  <a:lnTo>
                    <a:pt x="12382" y="14879"/>
                  </a:lnTo>
                  <a:lnTo>
                    <a:pt x="12065" y="13739"/>
                  </a:lnTo>
                  <a:lnTo>
                    <a:pt x="11877" y="13039"/>
                  </a:lnTo>
                  <a:lnTo>
                    <a:pt x="11729" y="12472"/>
                  </a:lnTo>
                  <a:lnTo>
                    <a:pt x="11645" y="12383"/>
                  </a:lnTo>
                  <a:lnTo>
                    <a:pt x="10850" y="12131"/>
                  </a:lnTo>
                  <a:lnTo>
                    <a:pt x="9082" y="11555"/>
                  </a:lnTo>
                  <a:lnTo>
                    <a:pt x="8978" y="11519"/>
                  </a:lnTo>
                  <a:lnTo>
                    <a:pt x="8874" y="11482"/>
                  </a:lnTo>
                  <a:lnTo>
                    <a:pt x="8725" y="11430"/>
                  </a:lnTo>
                  <a:lnTo>
                    <a:pt x="10636" y="10576"/>
                  </a:lnTo>
                  <a:lnTo>
                    <a:pt x="11455" y="10217"/>
                  </a:lnTo>
                  <a:lnTo>
                    <a:pt x="11547" y="10123"/>
                  </a:lnTo>
                  <a:lnTo>
                    <a:pt x="11773" y="7875"/>
                  </a:lnTo>
                  <a:lnTo>
                    <a:pt x="11792" y="7795"/>
                  </a:lnTo>
                  <a:lnTo>
                    <a:pt x="11814" y="7670"/>
                  </a:lnTo>
                  <a:lnTo>
                    <a:pt x="17666" y="7670"/>
                  </a:lnTo>
                  <a:lnTo>
                    <a:pt x="17625" y="7578"/>
                  </a:lnTo>
                  <a:lnTo>
                    <a:pt x="17068" y="6531"/>
                  </a:lnTo>
                  <a:lnTo>
                    <a:pt x="16804" y="6027"/>
                  </a:lnTo>
                  <a:lnTo>
                    <a:pt x="15759" y="4146"/>
                  </a:lnTo>
                  <a:lnTo>
                    <a:pt x="15505" y="3725"/>
                  </a:lnTo>
                  <a:lnTo>
                    <a:pt x="15272" y="3325"/>
                  </a:lnTo>
                  <a:lnTo>
                    <a:pt x="15057" y="2941"/>
                  </a:lnTo>
                  <a:lnTo>
                    <a:pt x="14850" y="2583"/>
                  </a:lnTo>
                  <a:lnTo>
                    <a:pt x="14639" y="2258"/>
                  </a:lnTo>
                  <a:lnTo>
                    <a:pt x="14326" y="1702"/>
                  </a:lnTo>
                  <a:lnTo>
                    <a:pt x="14007" y="1141"/>
                  </a:lnTo>
                  <a:lnTo>
                    <a:pt x="13678" y="574"/>
                  </a:lnTo>
                  <a:lnTo>
                    <a:pt x="13341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127121" y="399581"/>
              <a:ext cx="201092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79" y="0"/>
                  </a:moveTo>
                  <a:lnTo>
                    <a:pt x="0" y="0"/>
                  </a:lnTo>
                  <a:lnTo>
                    <a:pt x="2561" y="322"/>
                  </a:lnTo>
                  <a:lnTo>
                    <a:pt x="1928" y="21600"/>
                  </a:lnTo>
                  <a:lnTo>
                    <a:pt x="21600" y="21600"/>
                  </a:lnTo>
                  <a:lnTo>
                    <a:pt x="21479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62402" y="355319"/>
              <a:ext cx="264687" cy="470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962" y="0"/>
                  </a:moveTo>
                  <a:lnTo>
                    <a:pt x="0" y="0"/>
                  </a:lnTo>
                  <a:lnTo>
                    <a:pt x="1774" y="14554"/>
                  </a:lnTo>
                  <a:lnTo>
                    <a:pt x="2012" y="16069"/>
                  </a:lnTo>
                  <a:lnTo>
                    <a:pt x="2159" y="17835"/>
                  </a:lnTo>
                  <a:lnTo>
                    <a:pt x="2417" y="20976"/>
                  </a:lnTo>
                  <a:lnTo>
                    <a:pt x="2842" y="21600"/>
                  </a:lnTo>
                  <a:lnTo>
                    <a:pt x="4340" y="21447"/>
                  </a:lnTo>
                  <a:lnTo>
                    <a:pt x="21600" y="21442"/>
                  </a:lnTo>
                  <a:lnTo>
                    <a:pt x="21515" y="18120"/>
                  </a:lnTo>
                  <a:lnTo>
                    <a:pt x="21258" y="10058"/>
                  </a:lnTo>
                  <a:lnTo>
                    <a:pt x="21000" y="1201"/>
                  </a:lnTo>
                  <a:lnTo>
                    <a:pt x="2096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174619" y="2119"/>
              <a:ext cx="129097" cy="28017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780" y="18849"/>
                  </a:moveTo>
                  <a:lnTo>
                    <a:pt x="6725" y="18954"/>
                  </a:lnTo>
                  <a:lnTo>
                    <a:pt x="5816" y="19222"/>
                  </a:lnTo>
                  <a:lnTo>
                    <a:pt x="5000" y="19652"/>
                  </a:lnTo>
                  <a:lnTo>
                    <a:pt x="4182" y="20141"/>
                  </a:lnTo>
                  <a:lnTo>
                    <a:pt x="3296" y="20618"/>
                  </a:lnTo>
                  <a:lnTo>
                    <a:pt x="2363" y="21099"/>
                  </a:lnTo>
                  <a:lnTo>
                    <a:pt x="1405" y="21600"/>
                  </a:lnTo>
                  <a:lnTo>
                    <a:pt x="21600" y="21600"/>
                  </a:lnTo>
                  <a:lnTo>
                    <a:pt x="21203" y="20920"/>
                  </a:lnTo>
                  <a:lnTo>
                    <a:pt x="20798" y="20092"/>
                  </a:lnTo>
                  <a:lnTo>
                    <a:pt x="20283" y="19196"/>
                  </a:lnTo>
                  <a:lnTo>
                    <a:pt x="14526" y="19196"/>
                  </a:lnTo>
                  <a:lnTo>
                    <a:pt x="11718" y="19086"/>
                  </a:lnTo>
                  <a:lnTo>
                    <a:pt x="10361" y="19018"/>
                  </a:lnTo>
                  <a:lnTo>
                    <a:pt x="9035" y="18909"/>
                  </a:lnTo>
                  <a:lnTo>
                    <a:pt x="7780" y="18849"/>
                  </a:lnTo>
                  <a:close/>
                  <a:moveTo>
                    <a:pt x="15690" y="12671"/>
                  </a:moveTo>
                  <a:lnTo>
                    <a:pt x="13710" y="12671"/>
                  </a:lnTo>
                  <a:lnTo>
                    <a:pt x="12607" y="13815"/>
                  </a:lnTo>
                  <a:lnTo>
                    <a:pt x="11664" y="14787"/>
                  </a:lnTo>
                  <a:lnTo>
                    <a:pt x="11281" y="15228"/>
                  </a:lnTo>
                  <a:lnTo>
                    <a:pt x="10485" y="15928"/>
                  </a:lnTo>
                  <a:lnTo>
                    <a:pt x="10523" y="16143"/>
                  </a:lnTo>
                  <a:lnTo>
                    <a:pt x="14274" y="18954"/>
                  </a:lnTo>
                  <a:lnTo>
                    <a:pt x="14363" y="19047"/>
                  </a:lnTo>
                  <a:lnTo>
                    <a:pt x="14526" y="19196"/>
                  </a:lnTo>
                  <a:lnTo>
                    <a:pt x="20283" y="19196"/>
                  </a:lnTo>
                  <a:lnTo>
                    <a:pt x="19254" y="17527"/>
                  </a:lnTo>
                  <a:lnTo>
                    <a:pt x="18066" y="15856"/>
                  </a:lnTo>
                  <a:lnTo>
                    <a:pt x="16834" y="14189"/>
                  </a:lnTo>
                  <a:lnTo>
                    <a:pt x="15690" y="12671"/>
                  </a:lnTo>
                  <a:close/>
                  <a:moveTo>
                    <a:pt x="14473" y="11056"/>
                  </a:moveTo>
                  <a:lnTo>
                    <a:pt x="0" y="11056"/>
                  </a:lnTo>
                  <a:lnTo>
                    <a:pt x="4035" y="12732"/>
                  </a:lnTo>
                  <a:lnTo>
                    <a:pt x="4547" y="12897"/>
                  </a:lnTo>
                  <a:lnTo>
                    <a:pt x="5580" y="13498"/>
                  </a:lnTo>
                  <a:lnTo>
                    <a:pt x="6339" y="13504"/>
                  </a:lnTo>
                  <a:lnTo>
                    <a:pt x="8850" y="13204"/>
                  </a:lnTo>
                  <a:lnTo>
                    <a:pt x="13710" y="12671"/>
                  </a:lnTo>
                  <a:lnTo>
                    <a:pt x="15690" y="12671"/>
                  </a:lnTo>
                  <a:lnTo>
                    <a:pt x="14473" y="11056"/>
                  </a:lnTo>
                  <a:close/>
                  <a:moveTo>
                    <a:pt x="3459" y="0"/>
                  </a:moveTo>
                  <a:lnTo>
                    <a:pt x="3493" y="38"/>
                  </a:lnTo>
                  <a:lnTo>
                    <a:pt x="345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41" name="Google Shape;541;p9"/>
          <p:cNvGrpSpPr/>
          <p:nvPr/>
        </p:nvGrpSpPr>
        <p:grpSpPr>
          <a:xfrm>
            <a:off x="88700" y="6048173"/>
            <a:ext cx="266702" cy="352628"/>
            <a:chOff x="0" y="0"/>
            <a:chExt cx="266701" cy="352627"/>
          </a:xfrm>
        </p:grpSpPr>
        <p:sp>
          <p:nvSpPr>
            <p:cNvPr id="542" name="Google Shape;542;p9"/>
            <p:cNvSpPr/>
            <p:nvPr/>
          </p:nvSpPr>
          <p:spPr>
            <a:xfrm>
              <a:off x="155510" y="235699"/>
              <a:ext cx="99546" cy="1169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703" y="0"/>
                  </a:moveTo>
                  <a:lnTo>
                    <a:pt x="0" y="0"/>
                  </a:lnTo>
                  <a:lnTo>
                    <a:pt x="2112" y="4817"/>
                  </a:lnTo>
                  <a:lnTo>
                    <a:pt x="5049" y="11276"/>
                  </a:lnTo>
                  <a:lnTo>
                    <a:pt x="8525" y="18803"/>
                  </a:lnTo>
                  <a:lnTo>
                    <a:pt x="9825" y="21600"/>
                  </a:lnTo>
                  <a:lnTo>
                    <a:pt x="21600" y="21600"/>
                  </a:lnTo>
                  <a:lnTo>
                    <a:pt x="19687" y="17507"/>
                  </a:lnTo>
                  <a:lnTo>
                    <a:pt x="14838" y="6919"/>
                  </a:lnTo>
                  <a:lnTo>
                    <a:pt x="1170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93321" y="2807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7074" y="21600"/>
                  </a:lnTo>
                  <a:lnTo>
                    <a:pt x="20965" y="159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87629" y="279583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81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0" y="0"/>
              <a:ext cx="266662" cy="2857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02" y="0"/>
                  </a:moveTo>
                  <a:lnTo>
                    <a:pt x="6907" y="4080"/>
                  </a:lnTo>
                  <a:lnTo>
                    <a:pt x="6875" y="7184"/>
                  </a:lnTo>
                  <a:lnTo>
                    <a:pt x="2822" y="8140"/>
                  </a:lnTo>
                  <a:lnTo>
                    <a:pt x="755" y="8730"/>
                  </a:lnTo>
                  <a:lnTo>
                    <a:pt x="29" y="9196"/>
                  </a:lnTo>
                  <a:lnTo>
                    <a:pt x="0" y="9783"/>
                  </a:lnTo>
                  <a:lnTo>
                    <a:pt x="255" y="10137"/>
                  </a:lnTo>
                  <a:lnTo>
                    <a:pt x="872" y="10577"/>
                  </a:lnTo>
                  <a:lnTo>
                    <a:pt x="1753" y="11073"/>
                  </a:lnTo>
                  <a:lnTo>
                    <a:pt x="2819" y="11599"/>
                  </a:lnTo>
                  <a:lnTo>
                    <a:pt x="2830" y="11608"/>
                  </a:lnTo>
                  <a:lnTo>
                    <a:pt x="3368" y="11854"/>
                  </a:lnTo>
                  <a:lnTo>
                    <a:pt x="3793" y="12123"/>
                  </a:lnTo>
                  <a:lnTo>
                    <a:pt x="4315" y="12362"/>
                  </a:lnTo>
                  <a:lnTo>
                    <a:pt x="4993" y="12713"/>
                  </a:lnTo>
                  <a:lnTo>
                    <a:pt x="5693" y="13047"/>
                  </a:lnTo>
                  <a:lnTo>
                    <a:pt x="6405" y="13362"/>
                  </a:lnTo>
                  <a:lnTo>
                    <a:pt x="7120" y="13654"/>
                  </a:lnTo>
                  <a:lnTo>
                    <a:pt x="7109" y="14275"/>
                  </a:lnTo>
                  <a:lnTo>
                    <a:pt x="7103" y="15693"/>
                  </a:lnTo>
                  <a:lnTo>
                    <a:pt x="7122" y="16359"/>
                  </a:lnTo>
                  <a:lnTo>
                    <a:pt x="7104" y="17173"/>
                  </a:lnTo>
                  <a:lnTo>
                    <a:pt x="7226" y="20520"/>
                  </a:lnTo>
                  <a:lnTo>
                    <a:pt x="7482" y="21600"/>
                  </a:lnTo>
                  <a:lnTo>
                    <a:pt x="7579" y="21569"/>
                  </a:lnTo>
                  <a:lnTo>
                    <a:pt x="8501" y="21569"/>
                  </a:lnTo>
                  <a:lnTo>
                    <a:pt x="9144" y="21053"/>
                  </a:lnTo>
                  <a:lnTo>
                    <a:pt x="9292" y="21053"/>
                  </a:lnTo>
                  <a:lnTo>
                    <a:pt x="9428" y="20979"/>
                  </a:lnTo>
                  <a:lnTo>
                    <a:pt x="11785" y="18806"/>
                  </a:lnTo>
                  <a:lnTo>
                    <a:pt x="12597" y="17817"/>
                  </a:lnTo>
                  <a:lnTo>
                    <a:pt x="16965" y="17817"/>
                  </a:lnTo>
                  <a:lnTo>
                    <a:pt x="16699" y="17173"/>
                  </a:lnTo>
                  <a:lnTo>
                    <a:pt x="21552" y="17173"/>
                  </a:lnTo>
                  <a:lnTo>
                    <a:pt x="21511" y="16475"/>
                  </a:lnTo>
                  <a:lnTo>
                    <a:pt x="20339" y="14275"/>
                  </a:lnTo>
                  <a:lnTo>
                    <a:pt x="18980" y="12300"/>
                  </a:lnTo>
                  <a:lnTo>
                    <a:pt x="18329" y="11443"/>
                  </a:lnTo>
                  <a:lnTo>
                    <a:pt x="18363" y="11400"/>
                  </a:lnTo>
                  <a:lnTo>
                    <a:pt x="18445" y="11400"/>
                  </a:lnTo>
                  <a:lnTo>
                    <a:pt x="18782" y="11197"/>
                  </a:lnTo>
                  <a:lnTo>
                    <a:pt x="20700" y="8669"/>
                  </a:lnTo>
                  <a:lnTo>
                    <a:pt x="21104" y="7751"/>
                  </a:lnTo>
                  <a:lnTo>
                    <a:pt x="21288" y="7355"/>
                  </a:lnTo>
                  <a:lnTo>
                    <a:pt x="21316" y="6837"/>
                  </a:lnTo>
                  <a:lnTo>
                    <a:pt x="21411" y="6505"/>
                  </a:lnTo>
                  <a:lnTo>
                    <a:pt x="21600" y="5880"/>
                  </a:lnTo>
                  <a:lnTo>
                    <a:pt x="21594" y="5390"/>
                  </a:lnTo>
                  <a:lnTo>
                    <a:pt x="14112" y="5390"/>
                  </a:lnTo>
                  <a:lnTo>
                    <a:pt x="13216" y="4467"/>
                  </a:lnTo>
                  <a:lnTo>
                    <a:pt x="11645" y="2929"/>
                  </a:lnTo>
                  <a:lnTo>
                    <a:pt x="9868" y="1349"/>
                  </a:lnTo>
                  <a:lnTo>
                    <a:pt x="8351" y="300"/>
                  </a:lnTo>
                  <a:lnTo>
                    <a:pt x="7922" y="66"/>
                  </a:lnTo>
                  <a:lnTo>
                    <a:pt x="760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206159" y="227177"/>
              <a:ext cx="60542" cy="142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376" y="0"/>
                  </a:moveTo>
                  <a:lnTo>
                    <a:pt x="0" y="0"/>
                  </a:lnTo>
                  <a:lnTo>
                    <a:pt x="5441" y="9591"/>
                  </a:lnTo>
                  <a:lnTo>
                    <a:pt x="10894" y="17296"/>
                  </a:lnTo>
                  <a:lnTo>
                    <a:pt x="15909" y="21600"/>
                  </a:lnTo>
                  <a:lnTo>
                    <a:pt x="20032" y="20991"/>
                  </a:lnTo>
                  <a:lnTo>
                    <a:pt x="20739" y="20281"/>
                  </a:lnTo>
                  <a:lnTo>
                    <a:pt x="21210" y="18708"/>
                  </a:lnTo>
                  <a:lnTo>
                    <a:pt x="21600" y="16673"/>
                  </a:lnTo>
                  <a:lnTo>
                    <a:pt x="2137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110794" y="63564"/>
              <a:ext cx="155794" cy="2890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4" y="16061"/>
                  </a:moveTo>
                  <a:lnTo>
                    <a:pt x="291" y="16061"/>
                  </a:lnTo>
                  <a:lnTo>
                    <a:pt x="116" y="16165"/>
                  </a:lnTo>
                  <a:lnTo>
                    <a:pt x="0" y="16232"/>
                  </a:lnTo>
                  <a:lnTo>
                    <a:pt x="544" y="16061"/>
                  </a:lnTo>
                  <a:close/>
                  <a:moveTo>
                    <a:pt x="11595" y="21016"/>
                  </a:moveTo>
                  <a:lnTo>
                    <a:pt x="12057" y="21600"/>
                  </a:lnTo>
                  <a:lnTo>
                    <a:pt x="12145" y="21600"/>
                  </a:lnTo>
                  <a:lnTo>
                    <a:pt x="11776" y="21206"/>
                  </a:lnTo>
                  <a:lnTo>
                    <a:pt x="11595" y="21016"/>
                  </a:lnTo>
                  <a:close/>
                  <a:moveTo>
                    <a:pt x="16211" y="6520"/>
                  </a:moveTo>
                  <a:lnTo>
                    <a:pt x="16069" y="6520"/>
                  </a:lnTo>
                  <a:lnTo>
                    <a:pt x="16178" y="6531"/>
                  </a:lnTo>
                  <a:lnTo>
                    <a:pt x="16211" y="6520"/>
                  </a:lnTo>
                  <a:close/>
                  <a:moveTo>
                    <a:pt x="18114" y="0"/>
                  </a:moveTo>
                  <a:lnTo>
                    <a:pt x="14332" y="88"/>
                  </a:lnTo>
                  <a:lnTo>
                    <a:pt x="10788" y="366"/>
                  </a:lnTo>
                  <a:lnTo>
                    <a:pt x="8793" y="578"/>
                  </a:lnTo>
                  <a:lnTo>
                    <a:pt x="21600" y="578"/>
                  </a:lnTo>
                  <a:lnTo>
                    <a:pt x="21600" y="565"/>
                  </a:lnTo>
                  <a:lnTo>
                    <a:pt x="21108" y="375"/>
                  </a:lnTo>
                  <a:lnTo>
                    <a:pt x="20846" y="375"/>
                  </a:lnTo>
                  <a:lnTo>
                    <a:pt x="20834" y="363"/>
                  </a:lnTo>
                  <a:lnTo>
                    <a:pt x="18114" y="0"/>
                  </a:lnTo>
                  <a:close/>
                  <a:moveTo>
                    <a:pt x="20991" y="329"/>
                  </a:moveTo>
                  <a:lnTo>
                    <a:pt x="20846" y="375"/>
                  </a:lnTo>
                  <a:lnTo>
                    <a:pt x="21108" y="375"/>
                  </a:lnTo>
                  <a:lnTo>
                    <a:pt x="20991" y="329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548" name="Google Shape;548;p9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49" name="Google Shape;549;p9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50" name="Google Shape;550;p9"/>
          <p:cNvSpPr/>
          <p:nvPr/>
        </p:nvSpPr>
        <p:spPr>
          <a:xfrm>
            <a:off x="0" y="627126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51" name="Google Shape;551;p9"/>
          <p:cNvSpPr txBox="1">
            <a:spLocks noGrp="1"/>
          </p:cNvSpPr>
          <p:nvPr>
            <p:ph type="body" idx="1"/>
          </p:nvPr>
        </p:nvSpPr>
        <p:spPr>
          <a:xfrm>
            <a:off x="593944" y="1697622"/>
            <a:ext cx="3596604" cy="401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r" rtl="1">
              <a:lnSpc>
                <a:spcPct val="104200"/>
              </a:lnSpc>
              <a:buSzPts val="1600"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از اولین برگه شروع کنید، سپس به هر ترتیبی که مایل هستید،سایر برگه‌ها را امتحان کنید.</a:t>
            </a:r>
          </a:p>
          <a:p>
            <a:pPr marL="234950" lvl="0" indent="-140970" algn="r" rtl="1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Char char="•"/>
            </a:pPr>
            <a:r>
              <a:rPr lang="fa-IR" b="1">
                <a:solidFill>
                  <a:schemeClr val="bg1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  <a:sym typeface="Roboto Black"/>
              </a:rPr>
              <a:t>شروع یک داستان</a:t>
            </a:r>
            <a:endParaRPr b="1" dirty="0">
              <a:solidFill>
                <a:schemeClr val="bg1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  <a:sym typeface="Roboto Black"/>
            </a:endParaRPr>
          </a:p>
          <a:p>
            <a:pPr marL="234950" lvl="0" indent="-140970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Char char="•"/>
            </a:pPr>
            <a:r>
              <a:rPr lang="fa-IR" b="1">
                <a:solidFill>
                  <a:schemeClr val="bg1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  <a:sym typeface="Roboto Black"/>
              </a:rPr>
              <a:t>شروع یک گفتگو</a:t>
            </a:r>
            <a:endParaRPr b="1" dirty="0">
              <a:solidFill>
                <a:schemeClr val="bg1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  <a:sym typeface="Roboto Black"/>
            </a:endParaRPr>
          </a:p>
          <a:p>
            <a:pPr marL="234950" lvl="0" indent="-140970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Char char="•"/>
            </a:pPr>
            <a:r>
              <a:rPr lang="fa-IR" b="1">
                <a:solidFill>
                  <a:schemeClr val="bg1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  <a:sym typeface="Roboto Black"/>
              </a:rPr>
              <a:t>تغییر پس‌زمینه‌ها</a:t>
            </a:r>
            <a:endParaRPr b="1" dirty="0">
              <a:solidFill>
                <a:schemeClr val="bg1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  <a:sym typeface="Roboto Black"/>
            </a:endParaRPr>
          </a:p>
          <a:p>
            <a:pPr marL="234950" lvl="0" indent="-140970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Char char="•"/>
            </a:pPr>
            <a:r>
              <a:rPr lang="fa-IR" b="1">
                <a:solidFill>
                  <a:schemeClr val="bg1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  <a:sym typeface="Roboto Black"/>
              </a:rPr>
              <a:t>کلیک بر روی بازیگر</a:t>
            </a:r>
            <a:endParaRPr b="1" dirty="0">
              <a:solidFill>
                <a:schemeClr val="bg1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  <a:sym typeface="Roboto Black"/>
            </a:endParaRPr>
          </a:p>
          <a:p>
            <a:pPr marL="234950" lvl="0" indent="-140970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Char char="•"/>
            </a:pPr>
            <a:r>
              <a:rPr lang="fa-IR" b="1">
                <a:solidFill>
                  <a:schemeClr val="bg1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  <a:sym typeface="Roboto Black"/>
              </a:rPr>
              <a:t>اضافه کردن صدای خودتان</a:t>
            </a:r>
            <a:endParaRPr b="1" dirty="0">
              <a:solidFill>
                <a:schemeClr val="bg1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  <a:sym typeface="Roboto Black"/>
            </a:endParaRPr>
          </a:p>
          <a:p>
            <a:pPr marL="234950" lvl="0" indent="-140970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Char char="•"/>
            </a:pPr>
            <a:r>
              <a:rPr lang="fa-IR" b="1">
                <a:solidFill>
                  <a:schemeClr val="bg1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  <a:sym typeface="Roboto Black"/>
              </a:rPr>
              <a:t>حرکت به سمتی</a:t>
            </a:r>
            <a:endParaRPr b="1" dirty="0">
              <a:solidFill>
                <a:schemeClr val="bg1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  <a:sym typeface="Roboto Black"/>
            </a:endParaRPr>
          </a:p>
          <a:p>
            <a:pPr marL="234950" lvl="0" indent="-140970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Char char="•"/>
            </a:pPr>
            <a:r>
              <a:rPr lang="fa-IR" b="1">
                <a:solidFill>
                  <a:schemeClr val="bg1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  <a:sym typeface="Roboto Black"/>
              </a:rPr>
              <a:t>قدم زدن روی صحنه</a:t>
            </a:r>
            <a:endParaRPr b="1" dirty="0">
              <a:solidFill>
                <a:schemeClr val="bg1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  <a:sym typeface="Roboto Black"/>
            </a:endParaRPr>
          </a:p>
          <a:p>
            <a:pPr marL="234950" lvl="0" indent="-140970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Char char="•"/>
            </a:pPr>
            <a:r>
              <a:rPr lang="fa-IR" b="1">
                <a:solidFill>
                  <a:schemeClr val="bg1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  <a:sym typeface="Roboto Black"/>
              </a:rPr>
              <a:t>پاسخ به بازیگر</a:t>
            </a:r>
            <a:endParaRPr b="1" dirty="0">
              <a:solidFill>
                <a:schemeClr val="bg1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  <a:sym typeface="Roboto Black"/>
            </a:endParaRPr>
          </a:p>
          <a:p>
            <a:pPr marL="234950" lvl="0" indent="-140970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Char char="•"/>
            </a:pPr>
            <a:r>
              <a:rPr lang="fa-IR" b="1">
                <a:solidFill>
                  <a:schemeClr val="bg1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  <a:sym typeface="Roboto Black"/>
              </a:rPr>
              <a:t>اضافه کردن یک منظره</a:t>
            </a:r>
            <a:endParaRPr b="1" dirty="0">
              <a:solidFill>
                <a:schemeClr val="bg1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552" name="Google Shape;552;p9"/>
          <p:cNvSpPr txBox="1">
            <a:spLocks noGrp="1"/>
          </p:cNvSpPr>
          <p:nvPr>
            <p:ph type="title"/>
          </p:nvPr>
        </p:nvSpPr>
        <p:spPr>
          <a:xfrm>
            <a:off x="903032" y="864915"/>
            <a:ext cx="2765937" cy="8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برگه‌های</a:t>
            </a:r>
            <a:b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ساخت داستان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3" name="Google Shape;553;p9"/>
          <p:cNvSpPr/>
          <p:nvPr/>
        </p:nvSpPr>
        <p:spPr>
          <a:xfrm>
            <a:off x="1938495" y="5890085"/>
            <a:ext cx="694903" cy="25942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54" name="Google Shape;554;p9"/>
          <p:cNvSpPr txBox="1"/>
          <p:nvPr/>
        </p:nvSpPr>
        <p:spPr>
          <a:xfrm>
            <a:off x="457199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5" name="Google Shape;555;p9"/>
          <p:cNvSpPr txBox="1"/>
          <p:nvPr/>
        </p:nvSpPr>
        <p:spPr>
          <a:xfrm>
            <a:off x="3225557" y="5937250"/>
            <a:ext cx="893154" cy="12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>
              <a:buClr>
                <a:srgbClr val="FFFFFF"/>
              </a:buClr>
              <a:buSzPts val="1000"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مجموعه 9 کارتی</a:t>
            </a:r>
            <a:endParaRPr lang="fa-IR" sz="10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27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6" name="Google Shape;1426;p27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7" name="Google Shape;1427;p27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8" name="Google Shape;1428;p27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9" name="Google Shape;1429;p27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0" name="Google Shape;1430;p27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1" name="Google Shape;1431;p27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32" name="Google Shape;1432;p27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1433" name="Google Shape;1433;p27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27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27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27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27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27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27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27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27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27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27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27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45" name="Google Shape;1445;p27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6" name="Google Shape;1446;p27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7" name="Google Shape;1447;p27"/>
          <p:cNvSpPr/>
          <p:nvPr/>
        </p:nvSpPr>
        <p:spPr>
          <a:xfrm>
            <a:off x="0" y="927099"/>
            <a:ext cx="4572000" cy="2372806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48" name="Google Shape;1448;p27"/>
          <p:cNvCxnSpPr/>
          <p:nvPr/>
        </p:nvCxnSpPr>
        <p:spPr>
          <a:xfrm>
            <a:off x="0" y="3290030"/>
            <a:ext cx="4572001" cy="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49" name="Google Shape;1449;p27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0" name="Google Shape;1450;p27"/>
          <p:cNvSpPr/>
          <p:nvPr/>
        </p:nvSpPr>
        <p:spPr>
          <a:xfrm>
            <a:off x="0" y="3292854"/>
            <a:ext cx="4572000" cy="1968729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1" name="Google Shape;1451;p27"/>
          <p:cNvSpPr/>
          <p:nvPr/>
        </p:nvSpPr>
        <p:spPr>
          <a:xfrm>
            <a:off x="0" y="3280154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2" name="Google Shape;1452;p27"/>
          <p:cNvSpPr txBox="1"/>
          <p:nvPr/>
        </p:nvSpPr>
        <p:spPr>
          <a:xfrm>
            <a:off x="1434183" y="3428611"/>
            <a:ext cx="1716405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53" name="Google Shape;1453;p27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54" name="Google Shape;1454;p27"/>
          <p:cNvSpPr txBox="1">
            <a:spLocks noGrp="1"/>
          </p:cNvSpPr>
          <p:nvPr>
            <p:ph type="title"/>
          </p:nvPr>
        </p:nvSpPr>
        <p:spPr>
          <a:xfrm>
            <a:off x="215900" y="185650"/>
            <a:ext cx="3314364" cy="624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>
              <a:buSzPts val="24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اضافه کردن یک منظره</a:t>
            </a:r>
            <a:br>
              <a:rPr lang="en-US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sz="1000" b="0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scratch</a:t>
            </a:r>
            <a:r>
              <a:rPr lang="en-US" sz="1000" b="0" dirty="0" err="1">
                <a:latin typeface="vazir" panose="020B0603030804020204" pitchFamily="34" charset="-78"/>
                <a:ea typeface="Roboto Medium"/>
                <a:cs typeface="Roboto Medium"/>
                <a:sym typeface="Roboto Medium"/>
              </a:rPr>
              <a:t>.mit.edu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1455" name="Google Shape;1455;p27"/>
          <p:cNvSpPr/>
          <p:nvPr/>
        </p:nvSpPr>
        <p:spPr>
          <a:xfrm>
            <a:off x="1000216" y="3822700"/>
            <a:ext cx="1457126" cy="128314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6" name="Google Shape;1456;p27"/>
          <p:cNvSpPr/>
          <p:nvPr/>
        </p:nvSpPr>
        <p:spPr>
          <a:xfrm>
            <a:off x="2753271" y="3830346"/>
            <a:ext cx="1580058" cy="82290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7" name="Google Shape;1457;p27"/>
          <p:cNvSpPr txBox="1"/>
          <p:nvPr/>
        </p:nvSpPr>
        <p:spPr>
          <a:xfrm>
            <a:off x="553736" y="1919084"/>
            <a:ext cx="1630629" cy="22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دو تصویر پس زمینه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انتخاب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58" name="Google Shape;1458;p27"/>
          <p:cNvSpPr/>
          <p:nvPr/>
        </p:nvSpPr>
        <p:spPr>
          <a:xfrm>
            <a:off x="1164742" y="1440056"/>
            <a:ext cx="412395" cy="41239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9" name="Google Shape;1459;p27"/>
          <p:cNvSpPr/>
          <p:nvPr/>
        </p:nvSpPr>
        <p:spPr>
          <a:xfrm>
            <a:off x="1164742" y="14400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0" name="Google Shape;1460;p27"/>
          <p:cNvSpPr/>
          <p:nvPr/>
        </p:nvSpPr>
        <p:spPr>
          <a:xfrm>
            <a:off x="228600" y="3936046"/>
            <a:ext cx="515010" cy="515011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1" name="Google Shape;1461;p27"/>
          <p:cNvSpPr txBox="1"/>
          <p:nvPr/>
        </p:nvSpPr>
        <p:spPr>
          <a:xfrm>
            <a:off x="418480" y="4314233"/>
            <a:ext cx="13525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Fox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62" name="Google Shape;1462;p27"/>
          <p:cNvSpPr txBox="1"/>
          <p:nvPr/>
        </p:nvSpPr>
        <p:spPr>
          <a:xfrm>
            <a:off x="2753272" y="4680642"/>
            <a:ext cx="1427500" cy="497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0">
              <a:lnSpc>
                <a:spcPct val="1018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منو نام تصویر پس زمینه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1463" name="Google Shape;1463;p27"/>
          <p:cNvCxnSpPr/>
          <p:nvPr/>
        </p:nvCxnSpPr>
        <p:spPr>
          <a:xfrm rot="10800000" flipH="1">
            <a:off x="4010659" y="4109720"/>
            <a:ext cx="1" cy="58166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64" name="Google Shape;1464;p27"/>
          <p:cNvSpPr/>
          <p:nvPr/>
        </p:nvSpPr>
        <p:spPr>
          <a:xfrm>
            <a:off x="1471905" y="2266511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5" name="Google Shape;1465;p27"/>
          <p:cNvSpPr/>
          <p:nvPr/>
        </p:nvSpPr>
        <p:spPr>
          <a:xfrm>
            <a:off x="1471903" y="2266518"/>
            <a:ext cx="712470" cy="533337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6" name="Google Shape;1466;p27"/>
          <p:cNvSpPr/>
          <p:nvPr/>
        </p:nvSpPr>
        <p:spPr>
          <a:xfrm>
            <a:off x="1471905" y="2266511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7" name="Google Shape;1467;p27"/>
          <p:cNvSpPr txBox="1"/>
          <p:nvPr/>
        </p:nvSpPr>
        <p:spPr>
          <a:xfrm>
            <a:off x="1614078" y="2814665"/>
            <a:ext cx="42926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 dirty="0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Mountain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68" name="Google Shape;1468;p27"/>
          <p:cNvSpPr/>
          <p:nvPr/>
        </p:nvSpPr>
        <p:spPr>
          <a:xfrm>
            <a:off x="557505" y="2266511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9" name="Google Shape;1469;p27"/>
          <p:cNvSpPr/>
          <p:nvPr/>
        </p:nvSpPr>
        <p:spPr>
          <a:xfrm>
            <a:off x="557505" y="2267839"/>
            <a:ext cx="712469" cy="532016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0" name="Google Shape;1470;p27"/>
          <p:cNvSpPr/>
          <p:nvPr/>
        </p:nvSpPr>
        <p:spPr>
          <a:xfrm>
            <a:off x="557505" y="2266511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1" name="Google Shape;1471;p27"/>
          <p:cNvSpPr txBox="1"/>
          <p:nvPr/>
        </p:nvSpPr>
        <p:spPr>
          <a:xfrm>
            <a:off x="636941" y="2814665"/>
            <a:ext cx="55499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Witch House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72" name="Google Shape;1472;p27"/>
          <p:cNvSpPr txBox="1"/>
          <p:nvPr/>
        </p:nvSpPr>
        <p:spPr>
          <a:xfrm>
            <a:off x="2650205" y="1919084"/>
            <a:ext cx="1641729" cy="199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بازیگر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73" name="Google Shape;1473;p27"/>
          <p:cNvSpPr/>
          <p:nvPr/>
        </p:nvSpPr>
        <p:spPr>
          <a:xfrm>
            <a:off x="3270667" y="1440056"/>
            <a:ext cx="412395" cy="412395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4" name="Google Shape;1474;p27"/>
          <p:cNvSpPr/>
          <p:nvPr/>
        </p:nvSpPr>
        <p:spPr>
          <a:xfrm>
            <a:off x="3270667" y="14400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5" name="Google Shape;1475;p27"/>
          <p:cNvSpPr/>
          <p:nvPr/>
        </p:nvSpPr>
        <p:spPr>
          <a:xfrm>
            <a:off x="3111105" y="2256986"/>
            <a:ext cx="731520" cy="731521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6" name="Google Shape;1476;p27"/>
          <p:cNvSpPr txBox="1"/>
          <p:nvPr/>
        </p:nvSpPr>
        <p:spPr>
          <a:xfrm>
            <a:off x="3132774" y="2814666"/>
            <a:ext cx="692037" cy="1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 dirty="0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Fox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77" name="Google Shape;1477;p27"/>
          <p:cNvSpPr/>
          <p:nvPr/>
        </p:nvSpPr>
        <p:spPr>
          <a:xfrm>
            <a:off x="0" y="5261583"/>
            <a:ext cx="4572000" cy="1139216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8" name="Google Shape;1478;p27"/>
          <p:cNvSpPr/>
          <p:nvPr/>
        </p:nvSpPr>
        <p:spPr>
          <a:xfrm>
            <a:off x="0" y="5248871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9" name="Google Shape;1479;p27"/>
          <p:cNvSpPr txBox="1"/>
          <p:nvPr/>
        </p:nvSpPr>
        <p:spPr>
          <a:xfrm>
            <a:off x="129093" y="5629416"/>
            <a:ext cx="2482028" cy="60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پرچم سبز را برای شروع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80" name="Google Shape;1480;p27"/>
          <p:cNvSpPr/>
          <p:nvPr/>
        </p:nvSpPr>
        <p:spPr>
          <a:xfrm>
            <a:off x="2859790" y="5667375"/>
            <a:ext cx="469386" cy="265176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1" name="Google Shape;1481;p27"/>
          <p:cNvSpPr/>
          <p:nvPr/>
        </p:nvSpPr>
        <p:spPr>
          <a:xfrm>
            <a:off x="2859790" y="5667374"/>
            <a:ext cx="469393" cy="2651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1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1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82" name="Google Shape;1482;p27"/>
          <p:cNvCxnSpPr/>
          <p:nvPr/>
        </p:nvCxnSpPr>
        <p:spPr>
          <a:xfrm>
            <a:off x="2652135" y="5799963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83" name="Google Shape;1483;p27"/>
          <p:cNvCxnSpPr/>
          <p:nvPr/>
        </p:nvCxnSpPr>
        <p:spPr>
          <a:xfrm flipH="1">
            <a:off x="2611120" y="1397645"/>
            <a:ext cx="1" cy="1653540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36BE63C-3E22-0C42-A173-4B03873526B1}"/>
              </a:ext>
            </a:extLst>
          </p:cNvPr>
          <p:cNvSpPr txBox="1"/>
          <p:nvPr/>
        </p:nvSpPr>
        <p:spPr>
          <a:xfrm>
            <a:off x="2392" y="5340197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lang="en-US" sz="18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1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1" name="Google Shape;561;p10"/>
          <p:cNvSpPr txBox="1"/>
          <p:nvPr/>
        </p:nvSpPr>
        <p:spPr>
          <a:xfrm>
            <a:off x="698500" y="5927725"/>
            <a:ext cx="82803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2" name="Google Shape;562;p1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3" name="Google Shape;563;p1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1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4" name="Google Shape;564;p1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5" name="Google Shape;565;p1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6" name="Google Shape;566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7" name="Google Shape;567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8" name="Google Shape;568;p10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9" name="Google Shape;569;p10"/>
          <p:cNvSpPr/>
          <p:nvPr/>
        </p:nvSpPr>
        <p:spPr>
          <a:xfrm>
            <a:off x="761999" y="2514814"/>
            <a:ext cx="3047989" cy="228556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0" name="Google Shape;570;p10"/>
          <p:cNvSpPr/>
          <p:nvPr/>
        </p:nvSpPr>
        <p:spPr>
          <a:xfrm>
            <a:off x="762000" y="2514600"/>
            <a:ext cx="3048000" cy="2286000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1" name="Google Shape;571;p10"/>
          <p:cNvSpPr txBox="1"/>
          <p:nvPr/>
        </p:nvSpPr>
        <p:spPr>
          <a:xfrm>
            <a:off x="698500" y="1154430"/>
            <a:ext cx="3162166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6669" algn="ctr" rt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صحنه‌‌ای را بسازید و</a:t>
            </a:r>
          </a:p>
          <a:p>
            <a:pPr marL="0" marR="5080" lvl="0" indent="26669" algn="ctr" rt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بازیگری که چیزی را می‌گوید.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2" name="Google Shape;572;p10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3" name="Google Shape;573;p10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4" name="Google Shape;574;p10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5" name="Google Shape;575;p10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6" name="Google Shape;576;p10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7" name="Google Shape;577;p10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578" name="Google Shape;578;p10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579" name="Google Shape;579;p10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0" name="Google Shape;580;p10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1" name="Google Shape;581;p10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2" name="Google Shape;582;p10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3" name="Google Shape;583;p10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4" name="Google Shape;584;p10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5" name="Google Shape;585;p10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6" name="Google Shape;586;p10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7" name="Google Shape;587;p10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8" name="Google Shape;588;p10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9" name="Google Shape;589;p10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90" name="Google Shape;590;p10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591" name="Google Shape;591;p10"/>
          <p:cNvSpPr txBox="1">
            <a:spLocks noGrp="1"/>
          </p:cNvSpPr>
          <p:nvPr>
            <p:ph type="title"/>
          </p:nvPr>
        </p:nvSpPr>
        <p:spPr>
          <a:xfrm>
            <a:off x="251363" y="433114"/>
            <a:ext cx="4040573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cs typeface="Vazir" panose="020B0603030804020204" pitchFamily="34" charset="-78"/>
                <a:sym typeface="Montserrat Black"/>
              </a:rPr>
              <a:t>شروع یک داستان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FE49E53-1127-4886-B0C9-45DB807B1184}"/>
              </a:ext>
            </a:extLst>
          </p:cNvPr>
          <p:cNvSpPr/>
          <p:nvPr/>
        </p:nvSpPr>
        <p:spPr>
          <a:xfrm>
            <a:off x="1411670" y="2580684"/>
            <a:ext cx="1099755" cy="215900"/>
          </a:xfrm>
          <a:prstGeom prst="roundRect">
            <a:avLst>
              <a:gd name="adj" fmla="val 43138"/>
            </a:avLst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rtl="1"/>
            <a:r>
              <a:rPr lang="fa-IR" sz="600">
                <a:latin typeface="Vazir" panose="020B0603030804020204" pitchFamily="34" charset="-78"/>
                <a:cs typeface="Vazir" panose="020B0603030804020204" pitchFamily="34" charset="-78"/>
              </a:rPr>
              <a:t>به مدرسه جادوگری خوش آمدید!</a:t>
            </a:r>
            <a:endParaRPr lang="en-US" sz="6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7" name="Google Shape;597;p11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8" name="Google Shape;598;p11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9" name="Google Shape;599;p11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0" name="Google Shape;600;p11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1" name="Google Shape;601;p11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02" name="Google Shape;602;p11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603" name="Google Shape;603;p11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604" name="Google Shape;604;p11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6" name="Google Shape;606;p11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8" name="Google Shape;608;p11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9" name="Google Shape;609;p11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616" name="Google Shape;616;p11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7" name="Google Shape;617;p11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8" name="Google Shape;618;p11"/>
          <p:cNvSpPr/>
          <p:nvPr/>
        </p:nvSpPr>
        <p:spPr>
          <a:xfrm>
            <a:off x="0" y="927099"/>
            <a:ext cx="4572000" cy="1798322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9" name="Google Shape;619;p1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0" name="Google Shape;620;p11"/>
          <p:cNvSpPr/>
          <p:nvPr/>
        </p:nvSpPr>
        <p:spPr>
          <a:xfrm>
            <a:off x="0" y="2725420"/>
            <a:ext cx="4572001" cy="2574439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1" name="Google Shape;621;p11"/>
          <p:cNvSpPr/>
          <p:nvPr/>
        </p:nvSpPr>
        <p:spPr>
          <a:xfrm>
            <a:off x="0" y="2712720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622" name="Google Shape;622;p11"/>
          <p:cNvCxnSpPr/>
          <p:nvPr/>
        </p:nvCxnSpPr>
        <p:spPr>
          <a:xfrm>
            <a:off x="2298700" y="1452880"/>
            <a:ext cx="0" cy="964680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3" name="Google Shape;623;p11"/>
          <p:cNvSpPr txBox="1"/>
          <p:nvPr/>
        </p:nvSpPr>
        <p:spPr>
          <a:xfrm>
            <a:off x="2374614" y="2081645"/>
            <a:ext cx="1161347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6669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بازیگر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24" name="Google Shape;624;p11"/>
          <p:cNvSpPr/>
          <p:nvPr/>
        </p:nvSpPr>
        <p:spPr>
          <a:xfrm>
            <a:off x="2734360" y="1605164"/>
            <a:ext cx="412396" cy="41238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5" name="Google Shape;625;p11"/>
          <p:cNvSpPr/>
          <p:nvPr/>
        </p:nvSpPr>
        <p:spPr>
          <a:xfrm>
            <a:off x="2734360" y="16051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6" name="Google Shape;626;p11"/>
          <p:cNvSpPr/>
          <p:nvPr/>
        </p:nvSpPr>
        <p:spPr>
          <a:xfrm>
            <a:off x="0" y="5095875"/>
            <a:ext cx="4572001" cy="1558925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7" name="Google Shape;627;p11"/>
          <p:cNvSpPr/>
          <p:nvPr/>
        </p:nvSpPr>
        <p:spPr>
          <a:xfrm>
            <a:off x="0" y="5111496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8" name="Google Shape;628;p11"/>
          <p:cNvSpPr txBox="1"/>
          <p:nvPr/>
        </p:nvSpPr>
        <p:spPr>
          <a:xfrm>
            <a:off x="1752632" y="5325070"/>
            <a:ext cx="1079546" cy="144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29" name="Google Shape;629;p11"/>
          <p:cNvSpPr txBox="1"/>
          <p:nvPr/>
        </p:nvSpPr>
        <p:spPr>
          <a:xfrm>
            <a:off x="322729" y="5791199"/>
            <a:ext cx="2277637" cy="13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پرچم سبز را برای شروع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30" name="Google Shape;630;p11"/>
          <p:cNvSpPr/>
          <p:nvPr/>
        </p:nvSpPr>
        <p:spPr>
          <a:xfrm>
            <a:off x="2832178" y="5745162"/>
            <a:ext cx="488443" cy="26035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31" name="Google Shape;631;p11"/>
          <p:cNvSpPr/>
          <p:nvPr/>
        </p:nvSpPr>
        <p:spPr>
          <a:xfrm>
            <a:off x="2832178" y="5745162"/>
            <a:ext cx="488443" cy="260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20"/>
                </a:lnTo>
                <a:lnTo>
                  <a:pt x="1404" y="1446"/>
                </a:lnTo>
                <a:lnTo>
                  <a:pt x="408" y="3628"/>
                </a:lnTo>
                <a:lnTo>
                  <a:pt x="0" y="7112"/>
                </a:lnTo>
                <a:lnTo>
                  <a:pt x="0" y="14488"/>
                </a:lnTo>
                <a:lnTo>
                  <a:pt x="171" y="16637"/>
                </a:lnTo>
                <a:lnTo>
                  <a:pt x="771" y="18966"/>
                </a:lnTo>
                <a:lnTo>
                  <a:pt x="1934" y="20835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80"/>
                </a:lnTo>
                <a:lnTo>
                  <a:pt x="20196" y="20153"/>
                </a:lnTo>
                <a:lnTo>
                  <a:pt x="21192" y="17972"/>
                </a:lnTo>
                <a:lnTo>
                  <a:pt x="21600" y="14488"/>
                </a:lnTo>
                <a:lnTo>
                  <a:pt x="21600" y="7112"/>
                </a:lnTo>
                <a:lnTo>
                  <a:pt x="21429" y="4963"/>
                </a:lnTo>
                <a:lnTo>
                  <a:pt x="20829" y="2633"/>
                </a:lnTo>
                <a:lnTo>
                  <a:pt x="19666" y="765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632" name="Google Shape;632;p11"/>
          <p:cNvCxnSpPr/>
          <p:nvPr/>
        </p:nvCxnSpPr>
        <p:spPr>
          <a:xfrm>
            <a:off x="2634046" y="5875337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3" name="Google Shape;633;p11"/>
          <p:cNvSpPr txBox="1"/>
          <p:nvPr/>
        </p:nvSpPr>
        <p:spPr>
          <a:xfrm>
            <a:off x="1434183" y="2834457"/>
            <a:ext cx="1716405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34" name="Google Shape;634;p11"/>
          <p:cNvSpPr txBox="1"/>
          <p:nvPr/>
        </p:nvSpPr>
        <p:spPr>
          <a:xfrm>
            <a:off x="1671652" y="1037738"/>
            <a:ext cx="121475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35" name="Google Shape;635;p11"/>
          <p:cNvSpPr/>
          <p:nvPr/>
        </p:nvSpPr>
        <p:spPr>
          <a:xfrm>
            <a:off x="1412119" y="15589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36" name="Google Shape;636;p11"/>
          <p:cNvSpPr/>
          <p:nvPr/>
        </p:nvSpPr>
        <p:spPr>
          <a:xfrm>
            <a:off x="1412125" y="1566878"/>
            <a:ext cx="712458" cy="53556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37" name="Google Shape;637;p11"/>
          <p:cNvSpPr/>
          <p:nvPr/>
        </p:nvSpPr>
        <p:spPr>
          <a:xfrm>
            <a:off x="1412119" y="15589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38" name="Google Shape;638;p11"/>
          <p:cNvSpPr/>
          <p:nvPr/>
        </p:nvSpPr>
        <p:spPr>
          <a:xfrm>
            <a:off x="1280862" y="3451554"/>
            <a:ext cx="2749146" cy="857434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39" name="Google Shape;639;p11"/>
          <p:cNvSpPr txBox="1"/>
          <p:nvPr/>
        </p:nvSpPr>
        <p:spPr>
          <a:xfrm>
            <a:off x="1456825" y="4433763"/>
            <a:ext cx="2677922" cy="427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چیزی را که می‌خواهید بازیگرتان بگوید را بنویسید.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40" name="Google Shape;640;p11"/>
          <p:cNvSpPr txBox="1"/>
          <p:nvPr/>
        </p:nvSpPr>
        <p:spPr>
          <a:xfrm>
            <a:off x="1491039" y="2107078"/>
            <a:ext cx="55499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 dirty="0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azir" panose="020B0603030804020204" pitchFamily="34" charset="-78"/>
                <a:sym typeface="Source Sans Pro"/>
              </a:rPr>
              <a:t>Witch House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  <a:cs typeface="Vazir" panose="020B0603030804020204" pitchFamily="34" charset="-78"/>
            </a:endParaRPr>
          </a:p>
        </p:txBody>
      </p:sp>
      <p:sp>
        <p:nvSpPr>
          <p:cNvPr id="641" name="Google Shape;641;p11"/>
          <p:cNvSpPr txBox="1"/>
          <p:nvPr/>
        </p:nvSpPr>
        <p:spPr>
          <a:xfrm>
            <a:off x="337983" y="2085338"/>
            <a:ext cx="845536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3334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تصویر پس زمینه انتخاب کنید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42" name="Google Shape;642;p11"/>
          <p:cNvSpPr/>
          <p:nvPr/>
        </p:nvSpPr>
        <p:spPr>
          <a:xfrm>
            <a:off x="573976" y="1605164"/>
            <a:ext cx="412395" cy="412388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43" name="Google Shape;643;p11"/>
          <p:cNvSpPr/>
          <p:nvPr/>
        </p:nvSpPr>
        <p:spPr>
          <a:xfrm>
            <a:off x="573976" y="16051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44" name="Google Shape;644;p11"/>
          <p:cNvSpPr/>
          <p:nvPr/>
        </p:nvSpPr>
        <p:spPr>
          <a:xfrm>
            <a:off x="3611879" y="1549399"/>
            <a:ext cx="731521" cy="731522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45" name="Google Shape;645;p11"/>
          <p:cNvSpPr txBox="1"/>
          <p:nvPr/>
        </p:nvSpPr>
        <p:spPr>
          <a:xfrm>
            <a:off x="3821691" y="2107078"/>
            <a:ext cx="31305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12700">
              <a:buClr>
                <a:srgbClr val="231F20"/>
              </a:buClr>
              <a:buSzPts val="800"/>
              <a:buFont typeface="Source Sans Pro"/>
              <a:buNone/>
              <a:defRPr sz="800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azir" panose="020B0603030804020204" pitchFamily="34" charset="-78"/>
              </a:defRPr>
            </a:lvl1pPr>
          </a:lstStyle>
          <a:p>
            <a:r>
              <a:rPr lang="en-US">
                <a:sym typeface="Source Sans Pro"/>
              </a:rPr>
              <a:t>Wizard</a:t>
            </a:r>
            <a:endParaRPr/>
          </a:p>
        </p:txBody>
      </p:sp>
      <p:sp>
        <p:nvSpPr>
          <p:cNvPr id="646" name="Google Shape;646;p11"/>
          <p:cNvSpPr/>
          <p:nvPr/>
        </p:nvSpPr>
        <p:spPr>
          <a:xfrm>
            <a:off x="502111" y="3603004"/>
            <a:ext cx="503124" cy="514909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47" name="Google Shape;647;p11"/>
          <p:cNvSpPr txBox="1"/>
          <p:nvPr/>
        </p:nvSpPr>
        <p:spPr>
          <a:xfrm>
            <a:off x="582701" y="3984414"/>
            <a:ext cx="35287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800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azir" panose="020B0603030804020204" pitchFamily="34" charset="-78"/>
                <a:sym typeface="Source Sans Pro"/>
              </a:rPr>
              <a:t>Wizard</a:t>
            </a:r>
            <a:endParaRPr sz="800">
              <a:solidFill>
                <a:srgbClr val="231F20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azir" panose="020B0603030804020204" pitchFamily="34" charset="-78"/>
            </a:endParaRPr>
          </a:p>
        </p:txBody>
      </p:sp>
      <p:cxnSp>
        <p:nvCxnSpPr>
          <p:cNvPr id="648" name="Google Shape;648;p11"/>
          <p:cNvCxnSpPr/>
          <p:nvPr/>
        </p:nvCxnSpPr>
        <p:spPr>
          <a:xfrm rot="10800000" flipH="1">
            <a:off x="1752413" y="4143273"/>
            <a:ext cx="1" cy="27686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49" name="Google Shape;649;p11"/>
          <p:cNvSpPr txBox="1">
            <a:spLocks noGrp="1"/>
          </p:cNvSpPr>
          <p:nvPr>
            <p:ph type="title"/>
          </p:nvPr>
        </p:nvSpPr>
        <p:spPr>
          <a:xfrm>
            <a:off x="215900" y="228830"/>
            <a:ext cx="2877967" cy="58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شروع یک داستان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B22BBBA1-19F0-42F7-B548-951482C01E5A}"/>
              </a:ext>
            </a:extLst>
          </p:cNvPr>
          <p:cNvSpPr/>
          <p:nvPr/>
        </p:nvSpPr>
        <p:spPr>
          <a:xfrm>
            <a:off x="1669104" y="3974047"/>
            <a:ext cx="1286183" cy="169226"/>
          </a:xfrm>
          <a:prstGeom prst="roundRect">
            <a:avLst>
              <a:gd name="adj" fmla="val 43138"/>
            </a:avLst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a-IR" sz="650">
                <a:latin typeface="Vazir" panose="020B0603030804020204" pitchFamily="34" charset="-78"/>
                <a:cs typeface="Vazir" panose="020B0603030804020204" pitchFamily="34" charset="-78"/>
              </a:rPr>
              <a:t>به مدرسه جادوگری خوش آمدید!</a:t>
            </a:r>
            <a:endParaRPr lang="en-US" sz="65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12"/>
          <p:cNvSpPr txBox="1"/>
          <p:nvPr/>
        </p:nvSpPr>
        <p:spPr>
          <a:xfrm>
            <a:off x="698500" y="5927725"/>
            <a:ext cx="82803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56" name="Google Shape;656;p1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1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1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9" name="Google Shape;659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0" name="Google Shape;660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12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2" name="Google Shape;662;p12"/>
          <p:cNvSpPr txBox="1"/>
          <p:nvPr/>
        </p:nvSpPr>
        <p:spPr>
          <a:xfrm>
            <a:off x="2232849" y="5911977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Roboto Black"/>
                <a:sym typeface="Roboto Black"/>
              </a:rPr>
              <a:t>2</a:t>
            </a:r>
            <a:endParaRPr>
              <a:latin typeface="vazir" panose="020B0603030804020204" pitchFamily="34" charset="-78"/>
            </a:endParaRPr>
          </a:p>
        </p:txBody>
      </p:sp>
      <p:sp>
        <p:nvSpPr>
          <p:cNvPr id="663" name="Google Shape;663;p12"/>
          <p:cNvSpPr/>
          <p:nvPr/>
        </p:nvSpPr>
        <p:spPr>
          <a:xfrm>
            <a:off x="1145794" y="1851698"/>
            <a:ext cx="2280400" cy="171907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12"/>
          <p:cNvSpPr/>
          <p:nvPr/>
        </p:nvSpPr>
        <p:spPr>
          <a:xfrm>
            <a:off x="1145794" y="1851698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" name="Google Shape;665;p12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6" name="Google Shape;666;p12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7" name="Google Shape;667;p12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8" name="Google Shape;668;p12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9" name="Google Shape;669;p12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0" name="Google Shape;670;p12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71" name="Google Shape;671;p12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672" name="Google Shape;672;p12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12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2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2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12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2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2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2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12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12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12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12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4" name="Google Shape;684;p12"/>
          <p:cNvSpPr txBox="1">
            <a:spLocks noGrp="1"/>
          </p:cNvSpPr>
          <p:nvPr>
            <p:ph type="title"/>
          </p:nvPr>
        </p:nvSpPr>
        <p:spPr>
          <a:xfrm>
            <a:off x="185347" y="433114"/>
            <a:ext cx="4257541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 algn="ctr">
              <a:buSzPts val="28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شروع یک گفتگو</a:t>
            </a:r>
            <a:endParaRPr lang="fa-IR"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85" name="Google Shape;685;p12"/>
          <p:cNvSpPr txBox="1"/>
          <p:nvPr/>
        </p:nvSpPr>
        <p:spPr>
          <a:xfrm>
            <a:off x="698500" y="1263649"/>
            <a:ext cx="3162166" cy="42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گفتگوی دو بازیگر با هم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86" name="Google Shape;686;p12"/>
          <p:cNvSpPr/>
          <p:nvPr/>
        </p:nvSpPr>
        <p:spPr>
          <a:xfrm>
            <a:off x="1149349" y="3745103"/>
            <a:ext cx="2273289" cy="1704422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7" name="Google Shape;687;p12"/>
          <p:cNvSpPr/>
          <p:nvPr/>
        </p:nvSpPr>
        <p:spPr>
          <a:xfrm>
            <a:off x="1149350" y="3745090"/>
            <a:ext cx="2273300" cy="1704428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244C0236-7C0C-4822-90E3-B67CBC5EDA36}"/>
              </a:ext>
            </a:extLst>
          </p:cNvPr>
          <p:cNvSpPr/>
          <p:nvPr/>
        </p:nvSpPr>
        <p:spPr>
          <a:xfrm>
            <a:off x="2250549" y="2018709"/>
            <a:ext cx="530751" cy="127591"/>
          </a:xfrm>
          <a:prstGeom prst="roundRect">
            <a:avLst>
              <a:gd name="adj" fmla="val 43138"/>
            </a:avLst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rtl="1"/>
            <a:r>
              <a:rPr lang="fa-IR" sz="400">
                <a:latin typeface="Vazir" panose="020B0603030804020204" pitchFamily="34" charset="-78"/>
                <a:cs typeface="Vazir" panose="020B0603030804020204" pitchFamily="34" charset="-78"/>
              </a:rPr>
              <a:t>من یک جغد اهلی دارم!</a:t>
            </a:r>
            <a:endParaRPr lang="en-US" sz="4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4FDC09F-8F64-40FA-9039-4D8369C3EC8E}"/>
              </a:ext>
            </a:extLst>
          </p:cNvPr>
          <p:cNvSpPr/>
          <p:nvPr/>
        </p:nvSpPr>
        <p:spPr>
          <a:xfrm>
            <a:off x="2333179" y="4015124"/>
            <a:ext cx="530751" cy="127591"/>
          </a:xfrm>
          <a:prstGeom prst="roundRect">
            <a:avLst>
              <a:gd name="adj" fmla="val 43138"/>
            </a:avLst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rtl="1"/>
            <a:r>
              <a:rPr lang="fa-IR" sz="500">
                <a:latin typeface="Vazir" panose="020B0603030804020204" pitchFamily="34" charset="-78"/>
                <a:cs typeface="Vazir" panose="020B0603030804020204" pitchFamily="34" charset="-78"/>
              </a:rPr>
              <a:t>اسمش چیـه ؟ </a:t>
            </a:r>
            <a:endParaRPr lang="en-US" sz="5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13"/>
          <p:cNvSpPr/>
          <p:nvPr/>
        </p:nvSpPr>
        <p:spPr>
          <a:xfrm>
            <a:off x="0" y="0"/>
            <a:ext cx="4572000" cy="9144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13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" name="Google Shape;694;p13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13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13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7" name="Google Shape;697;p13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13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9" name="Google Shape;699;p13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700" name="Google Shape;700;p13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2" name="Google Shape;712;p13"/>
          <p:cNvSpPr/>
          <p:nvPr/>
        </p:nvSpPr>
        <p:spPr>
          <a:xfrm>
            <a:off x="0" y="914399"/>
            <a:ext cx="4572000" cy="1352196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3" name="Google Shape;713;p13"/>
          <p:cNvSpPr/>
          <p:nvPr/>
        </p:nvSpPr>
        <p:spPr>
          <a:xfrm>
            <a:off x="0" y="9017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13"/>
          <p:cNvSpPr/>
          <p:nvPr/>
        </p:nvSpPr>
        <p:spPr>
          <a:xfrm>
            <a:off x="0" y="2266594"/>
            <a:ext cx="4572000" cy="2701646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5" name="Google Shape;715;p13"/>
          <p:cNvSpPr/>
          <p:nvPr/>
        </p:nvSpPr>
        <p:spPr>
          <a:xfrm>
            <a:off x="0" y="2253894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6" name="Google Shape;716;p13"/>
          <p:cNvSpPr/>
          <p:nvPr/>
        </p:nvSpPr>
        <p:spPr>
          <a:xfrm>
            <a:off x="0" y="4968240"/>
            <a:ext cx="4572000" cy="1432561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7" name="Google Shape;717;p13"/>
          <p:cNvSpPr/>
          <p:nvPr/>
        </p:nvSpPr>
        <p:spPr>
          <a:xfrm>
            <a:off x="0" y="4955540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8" name="Google Shape;718;p13"/>
          <p:cNvSpPr txBox="1"/>
          <p:nvPr/>
        </p:nvSpPr>
        <p:spPr>
          <a:xfrm>
            <a:off x="2016129" y="5332100"/>
            <a:ext cx="2289874" cy="311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5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7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تغییر جهتی صورت بازیگر، بر روی  </a:t>
            </a:r>
            <a:r>
              <a:rPr lang="en-US" sz="7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Costumes</a:t>
            </a:r>
            <a:r>
              <a:rPr lang="fa-IR" sz="7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کنید سپس گزینه </a:t>
            </a:r>
            <a:r>
              <a:rPr lang="en-US" sz="7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Flip</a:t>
            </a:r>
            <a:r>
              <a:rPr lang="en-US" sz="7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en-US" sz="7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Horizontal</a:t>
            </a:r>
            <a:r>
              <a:rPr lang="fa-IR" sz="7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بزنید.</a:t>
            </a:r>
            <a:endParaRPr sz="11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19" name="Google Shape;719;p13"/>
          <p:cNvSpPr/>
          <p:nvPr/>
        </p:nvSpPr>
        <p:spPr>
          <a:xfrm>
            <a:off x="1165770" y="5421743"/>
            <a:ext cx="610959" cy="20521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13"/>
          <p:cNvSpPr/>
          <p:nvPr/>
        </p:nvSpPr>
        <p:spPr>
          <a:xfrm>
            <a:off x="1165767" y="5421745"/>
            <a:ext cx="6109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66" y="5602"/>
                </a:lnTo>
                <a:lnTo>
                  <a:pt x="20727" y="2710"/>
                </a:lnTo>
                <a:lnTo>
                  <a:pt x="19779" y="747"/>
                </a:lnTo>
                <a:lnTo>
                  <a:pt x="18616" y="0"/>
                </a:lnTo>
                <a:lnTo>
                  <a:pt x="2545" y="9"/>
                </a:lnTo>
                <a:lnTo>
                  <a:pt x="1539" y="1068"/>
                </a:lnTo>
                <a:lnTo>
                  <a:pt x="732" y="3067"/>
                </a:lnTo>
                <a:lnTo>
                  <a:pt x="195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1" name="Google Shape;721;p13"/>
          <p:cNvSpPr/>
          <p:nvPr/>
        </p:nvSpPr>
        <p:spPr>
          <a:xfrm>
            <a:off x="265998" y="5395460"/>
            <a:ext cx="299733" cy="74422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2" name="Google Shape;722;p13"/>
          <p:cNvSpPr/>
          <p:nvPr/>
        </p:nvSpPr>
        <p:spPr>
          <a:xfrm>
            <a:off x="623270" y="5395460"/>
            <a:ext cx="299732" cy="74422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3" name="Google Shape;723;p13"/>
          <p:cNvSpPr/>
          <p:nvPr/>
        </p:nvSpPr>
        <p:spPr>
          <a:xfrm>
            <a:off x="1170050" y="5795428"/>
            <a:ext cx="3123184" cy="322034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4" name="Google Shape;724;p13"/>
          <p:cNvSpPr/>
          <p:nvPr/>
        </p:nvSpPr>
        <p:spPr>
          <a:xfrm>
            <a:off x="1170056" y="5795436"/>
            <a:ext cx="3123173" cy="32202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27" y="0"/>
                </a:moveTo>
                <a:lnTo>
                  <a:pt x="222" y="80"/>
                </a:lnTo>
                <a:lnTo>
                  <a:pt x="66" y="639"/>
                </a:lnTo>
                <a:lnTo>
                  <a:pt x="8" y="2156"/>
                </a:lnTo>
                <a:lnTo>
                  <a:pt x="0" y="5111"/>
                </a:lnTo>
                <a:lnTo>
                  <a:pt x="0" y="16489"/>
                </a:lnTo>
                <a:lnTo>
                  <a:pt x="8" y="19444"/>
                </a:lnTo>
                <a:lnTo>
                  <a:pt x="66" y="20961"/>
                </a:lnTo>
                <a:lnTo>
                  <a:pt x="222" y="21520"/>
                </a:lnTo>
                <a:lnTo>
                  <a:pt x="527" y="21600"/>
                </a:lnTo>
                <a:lnTo>
                  <a:pt x="21073" y="21600"/>
                </a:lnTo>
                <a:lnTo>
                  <a:pt x="21378" y="21520"/>
                </a:lnTo>
                <a:lnTo>
                  <a:pt x="21534" y="20961"/>
                </a:lnTo>
                <a:lnTo>
                  <a:pt x="21592" y="19444"/>
                </a:lnTo>
                <a:lnTo>
                  <a:pt x="21600" y="16489"/>
                </a:lnTo>
                <a:lnTo>
                  <a:pt x="21600" y="5111"/>
                </a:lnTo>
                <a:lnTo>
                  <a:pt x="21592" y="2156"/>
                </a:lnTo>
                <a:lnTo>
                  <a:pt x="21534" y="639"/>
                </a:lnTo>
                <a:lnTo>
                  <a:pt x="21378" y="80"/>
                </a:lnTo>
                <a:lnTo>
                  <a:pt x="21073" y="0"/>
                </a:lnTo>
                <a:lnTo>
                  <a:pt x="52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13"/>
          <p:cNvSpPr/>
          <p:nvPr/>
        </p:nvSpPr>
        <p:spPr>
          <a:xfrm>
            <a:off x="3822031" y="5922548"/>
            <a:ext cx="102566" cy="114338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26" name="Google Shape;726;p13"/>
          <p:cNvCxnSpPr/>
          <p:nvPr/>
        </p:nvCxnSpPr>
        <p:spPr>
          <a:xfrm>
            <a:off x="297233" y="3808722"/>
            <a:ext cx="2568513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7" name="Google Shape;727;p13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28" name="Google Shape;728;p13"/>
          <p:cNvSpPr txBox="1"/>
          <p:nvPr/>
        </p:nvSpPr>
        <p:spPr>
          <a:xfrm>
            <a:off x="443192" y="1869438"/>
            <a:ext cx="1572937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دو اسپرایت (بازیگر) را انتخاب کنید</a:t>
            </a:r>
          </a:p>
          <a:p>
            <a:pPr marR="5080" lvl="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مثلا یک جادوگر و یک غول چراغ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29" name="Google Shape;729;p13"/>
          <p:cNvSpPr/>
          <p:nvPr/>
        </p:nvSpPr>
        <p:spPr>
          <a:xfrm>
            <a:off x="1013333" y="1351164"/>
            <a:ext cx="412392" cy="412388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0" name="Google Shape;730;p13"/>
          <p:cNvSpPr/>
          <p:nvPr/>
        </p:nvSpPr>
        <p:spPr>
          <a:xfrm>
            <a:off x="1013329" y="13511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13"/>
          <p:cNvSpPr/>
          <p:nvPr/>
        </p:nvSpPr>
        <p:spPr>
          <a:xfrm>
            <a:off x="3240403" y="1352110"/>
            <a:ext cx="712471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2" name="Google Shape;732;p13"/>
          <p:cNvSpPr/>
          <p:nvPr/>
        </p:nvSpPr>
        <p:spPr>
          <a:xfrm>
            <a:off x="3240403" y="1352110"/>
            <a:ext cx="712471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3" name="Google Shape;733;p13"/>
          <p:cNvSpPr txBox="1"/>
          <p:nvPr/>
        </p:nvSpPr>
        <p:spPr>
          <a:xfrm>
            <a:off x="3529895" y="1909791"/>
            <a:ext cx="13462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Elf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734" name="Google Shape;734;p13"/>
          <p:cNvSpPr/>
          <p:nvPr/>
        </p:nvSpPr>
        <p:spPr>
          <a:xfrm>
            <a:off x="2326003" y="1352110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" name="Google Shape;735;p13"/>
          <p:cNvSpPr/>
          <p:nvPr/>
        </p:nvSpPr>
        <p:spPr>
          <a:xfrm>
            <a:off x="2326003" y="1352110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6" name="Google Shape;736;p13"/>
          <p:cNvSpPr txBox="1"/>
          <p:nvPr/>
        </p:nvSpPr>
        <p:spPr>
          <a:xfrm>
            <a:off x="2550369" y="1909791"/>
            <a:ext cx="26479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Witch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737" name="Google Shape;737;p13"/>
          <p:cNvSpPr/>
          <p:nvPr/>
        </p:nvSpPr>
        <p:spPr>
          <a:xfrm>
            <a:off x="1108546" y="2844548"/>
            <a:ext cx="1693999" cy="883194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8" name="Google Shape;738;p13"/>
          <p:cNvSpPr/>
          <p:nvPr/>
        </p:nvSpPr>
        <p:spPr>
          <a:xfrm>
            <a:off x="1111589" y="3873955"/>
            <a:ext cx="1879824" cy="945945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9" name="Google Shape;739;p13"/>
          <p:cNvSpPr txBox="1"/>
          <p:nvPr/>
        </p:nvSpPr>
        <p:spPr>
          <a:xfrm>
            <a:off x="3206695" y="3633144"/>
            <a:ext cx="1142365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چیزهایی که می‌خواهید</a:t>
            </a:r>
          </a:p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بازیگرانتان بگویند را </a:t>
            </a:r>
          </a:p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بنویسید.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40" name="Google Shape;740;p13"/>
          <p:cNvSpPr/>
          <p:nvPr/>
        </p:nvSpPr>
        <p:spPr>
          <a:xfrm>
            <a:off x="2757115" y="3312712"/>
            <a:ext cx="314453" cy="13070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565" y="21600"/>
                </a:lnTo>
                <a:lnTo>
                  <a:pt x="12423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1" name="Google Shape;741;p13"/>
          <p:cNvCxnSpPr/>
          <p:nvPr/>
        </p:nvCxnSpPr>
        <p:spPr>
          <a:xfrm>
            <a:off x="3076138" y="3808722"/>
            <a:ext cx="87377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2" name="Google Shape;742;p13"/>
          <p:cNvSpPr txBox="1">
            <a:spLocks noGrp="1"/>
          </p:cNvSpPr>
          <p:nvPr>
            <p:ph type="title"/>
          </p:nvPr>
        </p:nvSpPr>
        <p:spPr>
          <a:xfrm>
            <a:off x="215898" y="217906"/>
            <a:ext cx="4276637" cy="516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rtl="1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آغاز یک گفتگو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43" name="Google Shape;743;p13"/>
          <p:cNvSpPr txBox="1"/>
          <p:nvPr/>
        </p:nvSpPr>
        <p:spPr>
          <a:xfrm>
            <a:off x="0" y="2339799"/>
            <a:ext cx="4572000" cy="482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079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  <a:p>
            <a:pPr lvl="0" algn="ctr" rtl="1">
              <a:spcBef>
                <a:spcPts val="200"/>
              </a:spcBef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تصویر کوچک هر بازیگر کلیک کرده و این کدها را به هر یک از  آن‌ها اضافه کنید.</a:t>
            </a:r>
            <a:endParaRPr lang="fa-IR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44" name="Google Shape;744;p13"/>
          <p:cNvSpPr/>
          <p:nvPr/>
        </p:nvSpPr>
        <p:spPr>
          <a:xfrm>
            <a:off x="3523002" y="1401574"/>
            <a:ext cx="148983" cy="526638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5" name="Google Shape;745;p13"/>
          <p:cNvSpPr/>
          <p:nvPr/>
        </p:nvSpPr>
        <p:spPr>
          <a:xfrm>
            <a:off x="2593994" y="1384294"/>
            <a:ext cx="177515" cy="544415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6" name="Google Shape;746;p13"/>
          <p:cNvSpPr/>
          <p:nvPr/>
        </p:nvSpPr>
        <p:spPr>
          <a:xfrm>
            <a:off x="315258" y="4089472"/>
            <a:ext cx="503125" cy="514909"/>
          </a:xfrm>
          <a:prstGeom prst="rect">
            <a:avLst/>
          </a:prstGeom>
          <a:blipFill rotWithShape="1">
            <a:blip r:embed="rId1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13"/>
          <p:cNvSpPr txBox="1"/>
          <p:nvPr/>
        </p:nvSpPr>
        <p:spPr>
          <a:xfrm>
            <a:off x="513553" y="4470882"/>
            <a:ext cx="107315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Elf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748" name="Google Shape;748;p13"/>
          <p:cNvSpPr/>
          <p:nvPr/>
        </p:nvSpPr>
        <p:spPr>
          <a:xfrm>
            <a:off x="315258" y="3028694"/>
            <a:ext cx="503125" cy="514909"/>
          </a:xfrm>
          <a:prstGeom prst="rect">
            <a:avLst/>
          </a:prstGeom>
          <a:blipFill rotWithShape="1">
            <a:blip r:embed="rId1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9" name="Google Shape;749;p13"/>
          <p:cNvSpPr txBox="1"/>
          <p:nvPr/>
        </p:nvSpPr>
        <p:spPr>
          <a:xfrm>
            <a:off x="464708" y="3410103"/>
            <a:ext cx="205105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Witch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506AE3-EAF1-084E-A149-70C958A7A737}"/>
              </a:ext>
            </a:extLst>
          </p:cNvPr>
          <p:cNvSpPr txBox="1"/>
          <p:nvPr/>
        </p:nvSpPr>
        <p:spPr>
          <a:xfrm>
            <a:off x="0" y="5012373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45A0C7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نکته</a:t>
            </a:r>
            <a:endParaRPr lang="en-US" b="1" dirty="0">
              <a:solidFill>
                <a:srgbClr val="45A0C7"/>
              </a:solidFill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3770FC42-52DC-4B02-92E3-1875A37EBCEC}"/>
              </a:ext>
            </a:extLst>
          </p:cNvPr>
          <p:cNvSpPr/>
          <p:nvPr/>
        </p:nvSpPr>
        <p:spPr>
          <a:xfrm>
            <a:off x="1396178" y="3245449"/>
            <a:ext cx="619951" cy="127591"/>
          </a:xfrm>
          <a:prstGeom prst="roundRect">
            <a:avLst>
              <a:gd name="adj" fmla="val 43138"/>
            </a:avLst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rtl="1"/>
            <a:r>
              <a:rPr lang="fa-IR" sz="400">
                <a:latin typeface="Vazir" panose="020B0603030804020204" pitchFamily="34" charset="-78"/>
                <a:cs typeface="Vazir" panose="020B0603030804020204" pitchFamily="34" charset="-78"/>
              </a:rPr>
              <a:t>من یک جغد اهلی دارم!</a:t>
            </a:r>
            <a:endParaRPr lang="en-US" sz="4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5793EEB9-0451-41E0-BCD0-BAEFF4DA9BA9}"/>
              </a:ext>
            </a:extLst>
          </p:cNvPr>
          <p:cNvSpPr/>
          <p:nvPr/>
        </p:nvSpPr>
        <p:spPr>
          <a:xfrm>
            <a:off x="1425725" y="4558265"/>
            <a:ext cx="674538" cy="127591"/>
          </a:xfrm>
          <a:prstGeom prst="roundRect">
            <a:avLst>
              <a:gd name="adj" fmla="val 43138"/>
            </a:avLst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rtl="1"/>
            <a:r>
              <a:rPr lang="fa-IR" sz="500">
                <a:latin typeface="Vazir" panose="020B0603030804020204" pitchFamily="34" charset="-78"/>
                <a:cs typeface="Vazir" panose="020B0603030804020204" pitchFamily="34" charset="-78"/>
              </a:rPr>
              <a:t>اسمش چیـه ؟ </a:t>
            </a:r>
            <a:endParaRPr lang="en-US" sz="5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4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5" name="Google Shape;755;p14"/>
          <p:cNvSpPr txBox="1"/>
          <p:nvPr/>
        </p:nvSpPr>
        <p:spPr>
          <a:xfrm>
            <a:off x="698500" y="5927725"/>
            <a:ext cx="82803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56" name="Google Shape;756;p14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1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1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0" name="Google Shape;760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1" name="Google Shape;761;p14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2" name="Google Shape;762;p14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Roboto Black"/>
                <a:sym typeface="Roboto Black"/>
              </a:rPr>
              <a:t>3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763" name="Google Shape;763;p14"/>
          <p:cNvSpPr/>
          <p:nvPr/>
        </p:nvSpPr>
        <p:spPr>
          <a:xfrm>
            <a:off x="1149349" y="1851698"/>
            <a:ext cx="2273289" cy="171907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4" name="Google Shape;764;p14"/>
          <p:cNvSpPr/>
          <p:nvPr/>
        </p:nvSpPr>
        <p:spPr>
          <a:xfrm>
            <a:off x="1149350" y="1851698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5" name="Google Shape;765;p14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6" name="Google Shape;766;p14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7" name="Google Shape;767;p14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8" name="Google Shape;768;p14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9" name="Google Shape;769;p14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0" name="Google Shape;770;p14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71" name="Google Shape;771;p14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772" name="Google Shape;772;p14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84" name="Google Shape;784;p14"/>
          <p:cNvSpPr txBox="1">
            <a:spLocks noGrp="1"/>
          </p:cNvSpPr>
          <p:nvPr>
            <p:ph type="title"/>
          </p:nvPr>
        </p:nvSpPr>
        <p:spPr>
          <a:xfrm>
            <a:off x="242789" y="433114"/>
            <a:ext cx="414374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تغییر پس زمینه‌ها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85" name="Google Shape;785;p14"/>
          <p:cNvSpPr txBox="1"/>
          <p:nvPr/>
        </p:nvSpPr>
        <p:spPr>
          <a:xfrm>
            <a:off x="698500" y="1263649"/>
            <a:ext cx="3162166" cy="35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تغییر پس زمینه به پس زمینه‌ی دیگری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86" name="Google Shape;786;p14"/>
          <p:cNvSpPr/>
          <p:nvPr/>
        </p:nvSpPr>
        <p:spPr>
          <a:xfrm>
            <a:off x="1149349" y="3737774"/>
            <a:ext cx="2273289" cy="171907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7" name="Google Shape;787;p14"/>
          <p:cNvSpPr/>
          <p:nvPr/>
        </p:nvSpPr>
        <p:spPr>
          <a:xfrm>
            <a:off x="1149350" y="3737774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5"/>
          <p:cNvSpPr/>
          <p:nvPr/>
        </p:nvSpPr>
        <p:spPr>
          <a:xfrm>
            <a:off x="0" y="12043"/>
            <a:ext cx="4572000" cy="9271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3" name="Google Shape;793;p15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4" name="Google Shape;794;p15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5" name="Google Shape;795;p15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6" name="Google Shape;796;p15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7" name="Google Shape;797;p15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98" name="Google Shape;798;p15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799" name="Google Shape;799;p15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800" name="Google Shape;800;p15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10" name="Google Shape;810;p15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11" name="Google Shape;811;p15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812" name="Google Shape;812;p15"/>
          <p:cNvSpPr txBox="1"/>
          <p:nvPr/>
        </p:nvSpPr>
        <p:spPr>
          <a:xfrm>
            <a:off x="711199" y="5949601"/>
            <a:ext cx="802642" cy="142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13" name="Google Shape;813;p15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4" name="Google Shape;814;p15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5" name="Google Shape;815;p15"/>
          <p:cNvSpPr/>
          <p:nvPr/>
        </p:nvSpPr>
        <p:spPr>
          <a:xfrm>
            <a:off x="0" y="927099"/>
            <a:ext cx="4572000" cy="2381506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6" name="Google Shape;816;p15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7" name="Google Shape;817;p15"/>
          <p:cNvSpPr/>
          <p:nvPr/>
        </p:nvSpPr>
        <p:spPr>
          <a:xfrm>
            <a:off x="0" y="3308603"/>
            <a:ext cx="4572000" cy="2019809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8" name="Google Shape;818;p15"/>
          <p:cNvSpPr/>
          <p:nvPr/>
        </p:nvSpPr>
        <p:spPr>
          <a:xfrm>
            <a:off x="0" y="3295903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9" name="Google Shape;819;p15"/>
          <p:cNvSpPr/>
          <p:nvPr/>
        </p:nvSpPr>
        <p:spPr>
          <a:xfrm>
            <a:off x="0" y="5328809"/>
            <a:ext cx="4572000" cy="1072390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0" name="Google Shape;820;p15"/>
          <p:cNvSpPr/>
          <p:nvPr/>
        </p:nvSpPr>
        <p:spPr>
          <a:xfrm>
            <a:off x="0" y="5315710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21" name="Google Shape;821;p15"/>
          <p:cNvCxnSpPr/>
          <p:nvPr/>
        </p:nvCxnSpPr>
        <p:spPr>
          <a:xfrm flipH="1">
            <a:off x="1879599" y="1414779"/>
            <a:ext cx="1" cy="1628713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2" name="Google Shape;822;p15"/>
          <p:cNvSpPr txBox="1"/>
          <p:nvPr/>
        </p:nvSpPr>
        <p:spPr>
          <a:xfrm>
            <a:off x="1434183" y="3423308"/>
            <a:ext cx="1716405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23" name="Google Shape;823;p15"/>
          <p:cNvSpPr txBox="1"/>
          <p:nvPr/>
        </p:nvSpPr>
        <p:spPr>
          <a:xfrm>
            <a:off x="1678622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24" name="Google Shape;824;p15"/>
          <p:cNvSpPr txBox="1"/>
          <p:nvPr/>
        </p:nvSpPr>
        <p:spPr>
          <a:xfrm>
            <a:off x="2421581" y="1935478"/>
            <a:ext cx="1626246" cy="21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دو تصویر پس زمینه اتنخاب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25" name="Google Shape;825;p15"/>
          <p:cNvSpPr/>
          <p:nvPr/>
        </p:nvSpPr>
        <p:spPr>
          <a:xfrm>
            <a:off x="3028823" y="1452756"/>
            <a:ext cx="412392" cy="41239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6" name="Google Shape;826;p15"/>
          <p:cNvSpPr/>
          <p:nvPr/>
        </p:nvSpPr>
        <p:spPr>
          <a:xfrm>
            <a:off x="3028818" y="14527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7" name="Google Shape;827;p15"/>
          <p:cNvSpPr/>
          <p:nvPr/>
        </p:nvSpPr>
        <p:spPr>
          <a:xfrm>
            <a:off x="3335982" y="2266511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8" name="Google Shape;828;p15"/>
          <p:cNvSpPr/>
          <p:nvPr/>
        </p:nvSpPr>
        <p:spPr>
          <a:xfrm>
            <a:off x="3335985" y="2266518"/>
            <a:ext cx="712458" cy="533337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9" name="Google Shape;829;p15"/>
          <p:cNvSpPr/>
          <p:nvPr/>
        </p:nvSpPr>
        <p:spPr>
          <a:xfrm>
            <a:off x="3335982" y="2266511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30" name="Google Shape;830;p15"/>
          <p:cNvSpPr txBox="1"/>
          <p:nvPr/>
        </p:nvSpPr>
        <p:spPr>
          <a:xfrm>
            <a:off x="3478152" y="2814665"/>
            <a:ext cx="42926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azir" panose="020B0603030804020204" pitchFamily="34" charset="-78"/>
                <a:sym typeface="Source Sans Pro"/>
              </a:rPr>
              <a:t>Mountain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  <a:cs typeface="Vazir" panose="020B0603030804020204" pitchFamily="34" charset="-78"/>
            </a:endParaRPr>
          </a:p>
        </p:txBody>
      </p:sp>
      <p:sp>
        <p:nvSpPr>
          <p:cNvPr id="831" name="Google Shape;831;p15"/>
          <p:cNvSpPr/>
          <p:nvPr/>
        </p:nvSpPr>
        <p:spPr>
          <a:xfrm>
            <a:off x="2421581" y="2266511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32" name="Google Shape;832;p15"/>
          <p:cNvSpPr/>
          <p:nvPr/>
        </p:nvSpPr>
        <p:spPr>
          <a:xfrm>
            <a:off x="2421584" y="2267839"/>
            <a:ext cx="712458" cy="532016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33" name="Google Shape;833;p15"/>
          <p:cNvSpPr/>
          <p:nvPr/>
        </p:nvSpPr>
        <p:spPr>
          <a:xfrm>
            <a:off x="2421581" y="2266511"/>
            <a:ext cx="712472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34" name="Google Shape;834;p15"/>
          <p:cNvSpPr txBox="1"/>
          <p:nvPr/>
        </p:nvSpPr>
        <p:spPr>
          <a:xfrm>
            <a:off x="2501016" y="2814665"/>
            <a:ext cx="55499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azir" panose="020B0603030804020204" pitchFamily="34" charset="-78"/>
                <a:sym typeface="Source Sans Pro"/>
              </a:rPr>
              <a:t>Witch House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  <a:cs typeface="Vazir" panose="020B0603030804020204" pitchFamily="34" charset="-78"/>
            </a:endParaRPr>
          </a:p>
        </p:txBody>
      </p:sp>
      <p:sp>
        <p:nvSpPr>
          <p:cNvPr id="835" name="Google Shape;835;p15"/>
          <p:cNvSpPr/>
          <p:nvPr/>
        </p:nvSpPr>
        <p:spPr>
          <a:xfrm>
            <a:off x="1255343" y="3775092"/>
            <a:ext cx="1536110" cy="1123039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36" name="Google Shape;836;p15"/>
          <p:cNvSpPr txBox="1"/>
          <p:nvPr/>
        </p:nvSpPr>
        <p:spPr>
          <a:xfrm>
            <a:off x="3088638" y="4151364"/>
            <a:ext cx="1343493" cy="465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تصویر پس زمینه که می‌خواهید از آنجا شروع کنید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37" name="Google Shape;837;p15"/>
          <p:cNvSpPr txBox="1"/>
          <p:nvPr/>
        </p:nvSpPr>
        <p:spPr>
          <a:xfrm>
            <a:off x="3088638" y="4631423"/>
            <a:ext cx="1007745" cy="254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دومین تصویر پس زمینه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838" name="Google Shape;838;p15"/>
          <p:cNvCxnSpPr/>
          <p:nvPr/>
        </p:nvCxnSpPr>
        <p:spPr>
          <a:xfrm>
            <a:off x="2744491" y="4248518"/>
            <a:ext cx="302260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9" name="Google Shape;839;p15"/>
          <p:cNvCxnSpPr/>
          <p:nvPr/>
        </p:nvCxnSpPr>
        <p:spPr>
          <a:xfrm>
            <a:off x="2630190" y="4713539"/>
            <a:ext cx="416560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0" name="Google Shape;840;p15"/>
          <p:cNvSpPr/>
          <p:nvPr/>
        </p:nvSpPr>
        <p:spPr>
          <a:xfrm>
            <a:off x="507433" y="3891338"/>
            <a:ext cx="484074" cy="4958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00" y="0"/>
                </a:moveTo>
                <a:lnTo>
                  <a:pt x="3400" y="0"/>
                </a:ln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41" name="Google Shape;841;p15"/>
          <p:cNvSpPr/>
          <p:nvPr/>
        </p:nvSpPr>
        <p:spPr>
          <a:xfrm>
            <a:off x="507433" y="3891338"/>
            <a:ext cx="484074" cy="4958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00" y="0"/>
                </a:move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lnTo>
                  <a:pt x="34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42" name="Google Shape;842;p15"/>
          <p:cNvSpPr txBox="1"/>
          <p:nvPr/>
        </p:nvSpPr>
        <p:spPr>
          <a:xfrm>
            <a:off x="696203" y="4263223"/>
            <a:ext cx="107314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Source Sans Pro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azir" panose="020B0603030804020204" pitchFamily="34" charset="-78"/>
                <a:sym typeface="Source Sans Pro"/>
              </a:rPr>
              <a:t>Elf</a:t>
            </a:r>
            <a:endParaRPr>
              <a:latin typeface="Source Sans Pro" panose="020B0503030403020204" pitchFamily="34" charset="0"/>
              <a:ea typeface="Source Sans Pro" panose="020B0503030403020204" pitchFamily="34" charset="0"/>
              <a:cs typeface="Vazir" panose="020B0603030804020204" pitchFamily="34" charset="-78"/>
            </a:endParaRPr>
          </a:p>
        </p:txBody>
      </p:sp>
      <p:sp>
        <p:nvSpPr>
          <p:cNvPr id="843" name="Google Shape;843;p15"/>
          <p:cNvSpPr txBox="1"/>
          <p:nvPr/>
        </p:nvSpPr>
        <p:spPr>
          <a:xfrm>
            <a:off x="325594" y="1996667"/>
            <a:ext cx="1188248" cy="145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بازیگر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44" name="Google Shape;844;p15"/>
          <p:cNvSpPr/>
          <p:nvPr/>
        </p:nvSpPr>
        <p:spPr>
          <a:xfrm>
            <a:off x="713361" y="1452756"/>
            <a:ext cx="412392" cy="412390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45" name="Google Shape;845;p15"/>
          <p:cNvSpPr/>
          <p:nvPr/>
        </p:nvSpPr>
        <p:spPr>
          <a:xfrm>
            <a:off x="713361" y="14527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71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46" name="Google Shape;846;p15"/>
          <p:cNvSpPr txBox="1">
            <a:spLocks noGrp="1"/>
          </p:cNvSpPr>
          <p:nvPr>
            <p:ph type="title"/>
          </p:nvPr>
        </p:nvSpPr>
        <p:spPr>
          <a:xfrm>
            <a:off x="205141" y="241842"/>
            <a:ext cx="4226990" cy="516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>
              <a:lnSpc>
                <a:spcPct val="112500"/>
              </a:lnSpc>
              <a:buSzPts val="24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تغییر پس زمینه‌ها</a:t>
            </a:r>
            <a:br>
              <a:rPr lang="en-US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sz="1000" b="0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48" name="Google Shape;848;p15"/>
          <p:cNvSpPr/>
          <p:nvPr/>
        </p:nvSpPr>
        <p:spPr>
          <a:xfrm>
            <a:off x="3203653" y="5745162"/>
            <a:ext cx="488443" cy="260351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49" name="Google Shape;849;p15"/>
          <p:cNvSpPr/>
          <p:nvPr/>
        </p:nvSpPr>
        <p:spPr>
          <a:xfrm>
            <a:off x="3206828" y="5745162"/>
            <a:ext cx="488443" cy="260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20"/>
                </a:lnTo>
                <a:lnTo>
                  <a:pt x="1404" y="1446"/>
                </a:lnTo>
                <a:lnTo>
                  <a:pt x="408" y="3628"/>
                </a:lnTo>
                <a:lnTo>
                  <a:pt x="0" y="7112"/>
                </a:lnTo>
                <a:lnTo>
                  <a:pt x="0" y="14488"/>
                </a:lnTo>
                <a:lnTo>
                  <a:pt x="171" y="16637"/>
                </a:lnTo>
                <a:lnTo>
                  <a:pt x="771" y="18966"/>
                </a:lnTo>
                <a:lnTo>
                  <a:pt x="1934" y="20835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80"/>
                </a:lnTo>
                <a:lnTo>
                  <a:pt x="20196" y="20153"/>
                </a:lnTo>
                <a:lnTo>
                  <a:pt x="21192" y="17972"/>
                </a:lnTo>
                <a:lnTo>
                  <a:pt x="21600" y="14488"/>
                </a:lnTo>
                <a:lnTo>
                  <a:pt x="21600" y="7112"/>
                </a:lnTo>
                <a:lnTo>
                  <a:pt x="21429" y="4963"/>
                </a:lnTo>
                <a:lnTo>
                  <a:pt x="20829" y="2633"/>
                </a:lnTo>
                <a:lnTo>
                  <a:pt x="19666" y="765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50" name="Google Shape;850;p15"/>
          <p:cNvCxnSpPr/>
          <p:nvPr/>
        </p:nvCxnSpPr>
        <p:spPr>
          <a:xfrm>
            <a:off x="3005521" y="5875337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51" name="Google Shape;851;p15"/>
          <p:cNvSpPr/>
          <p:nvPr/>
        </p:nvSpPr>
        <p:spPr>
          <a:xfrm>
            <a:off x="695237" y="3917308"/>
            <a:ext cx="100184" cy="354648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52" name="Google Shape;852;p15"/>
          <p:cNvSpPr/>
          <p:nvPr/>
        </p:nvSpPr>
        <p:spPr>
          <a:xfrm>
            <a:off x="543523" y="2256987"/>
            <a:ext cx="783818" cy="713752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53" name="Google Shape;853;p15"/>
          <p:cNvSpPr txBox="1"/>
          <p:nvPr/>
        </p:nvSpPr>
        <p:spPr>
          <a:xfrm>
            <a:off x="852814" y="2824939"/>
            <a:ext cx="13462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Source Sans Pro"/>
              <a:buNone/>
            </a:pPr>
            <a:r>
              <a:rPr lang="en-US" sz="800" b="0" i="0" u="none" strike="noStrike" cap="none" dirty="0">
                <a:solidFill>
                  <a:srgbClr val="231F2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azir" panose="020B0603030804020204" pitchFamily="34" charset="-78"/>
                <a:sym typeface="Source Sans Pro"/>
              </a:rPr>
              <a:t>Elf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  <a:cs typeface="Vazir" panose="020B0603030804020204" pitchFamily="34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383FB3-0E83-BD47-B064-977CBC5A5335}"/>
              </a:ext>
            </a:extLst>
          </p:cNvPr>
          <p:cNvSpPr txBox="1"/>
          <p:nvPr/>
        </p:nvSpPr>
        <p:spPr>
          <a:xfrm>
            <a:off x="0" y="5407628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78A686"/>
                </a:solidFill>
                <a:latin typeface="Vazir" panose="020B0603030804020204" pitchFamily="34" charset="-78"/>
                <a:ea typeface="Roboto Black" panose="02000000000000000000" pitchFamily="2" charset="0"/>
                <a:cs typeface="Vazir" panose="020B0603030804020204" pitchFamily="34" charset="-78"/>
              </a:rPr>
              <a:t>امتحانش کن</a:t>
            </a:r>
            <a:endParaRPr lang="en-US" b="1" dirty="0">
              <a:solidFill>
                <a:srgbClr val="78A686"/>
              </a:solidFill>
              <a:latin typeface="Vazir" panose="020B0603030804020204" pitchFamily="34" charset="-78"/>
              <a:ea typeface="Roboto Black" panose="02000000000000000000" pitchFamily="2" charset="0"/>
              <a:cs typeface="Vazir" panose="020B0603030804020204" pitchFamily="34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901668-3160-6242-B8EC-DB1ADF04A02B}"/>
              </a:ext>
            </a:extLst>
          </p:cNvPr>
          <p:cNvSpPr txBox="1"/>
          <p:nvPr/>
        </p:nvSpPr>
        <p:spPr>
          <a:xfrm>
            <a:off x="205141" y="5760409"/>
            <a:ext cx="28834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 panose="02000000000000000000" pitchFamily="2" charset="0"/>
                <a:cs typeface="Vazir" panose="020B0603030804020204" pitchFamily="34" charset="-78"/>
              </a:rPr>
              <a:t>پرچم سبز را برای شروع کلیک کنید.</a:t>
            </a:r>
            <a:endParaRPr lang="en-US" sz="900" dirty="0">
              <a:solidFill>
                <a:srgbClr val="636466"/>
              </a:solidFill>
              <a:latin typeface="Vazir" panose="020B0603030804020204" pitchFamily="34" charset="-78"/>
              <a:ea typeface="Roboto Medium" panose="02000000000000000000" pitchFamily="2" charset="0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6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826AA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9" name="Google Shape;859;p16"/>
          <p:cNvSpPr/>
          <p:nvPr/>
        </p:nvSpPr>
        <p:spPr>
          <a:xfrm>
            <a:off x="2733794" y="181227"/>
            <a:ext cx="224041" cy="2240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0" name="Google Shape;860;p16"/>
          <p:cNvSpPr/>
          <p:nvPr/>
        </p:nvSpPr>
        <p:spPr>
          <a:xfrm>
            <a:off x="3400049" y="101402"/>
            <a:ext cx="153582" cy="2027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1" name="Google Shape;861;p16"/>
          <p:cNvSpPr/>
          <p:nvPr/>
        </p:nvSpPr>
        <p:spPr>
          <a:xfrm>
            <a:off x="3228937" y="802456"/>
            <a:ext cx="112472" cy="15099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2" name="Google Shape;862;p16"/>
          <p:cNvSpPr/>
          <p:nvPr/>
        </p:nvSpPr>
        <p:spPr>
          <a:xfrm>
            <a:off x="3046091" y="927449"/>
            <a:ext cx="56351" cy="705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87" y="0"/>
                </a:moveTo>
                <a:lnTo>
                  <a:pt x="0" y="10827"/>
                </a:lnTo>
                <a:lnTo>
                  <a:pt x="10656" y="21600"/>
                </a:lnTo>
                <a:lnTo>
                  <a:pt x="21600" y="9987"/>
                </a:lnTo>
                <a:lnTo>
                  <a:pt x="10987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3" name="Google Shape;863;p16"/>
          <p:cNvSpPr/>
          <p:nvPr/>
        </p:nvSpPr>
        <p:spPr>
          <a:xfrm>
            <a:off x="3112148" y="414218"/>
            <a:ext cx="56237" cy="708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78" y="0"/>
                </a:moveTo>
                <a:lnTo>
                  <a:pt x="0" y="10709"/>
                </a:lnTo>
                <a:lnTo>
                  <a:pt x="10834" y="21600"/>
                </a:lnTo>
                <a:lnTo>
                  <a:pt x="21600" y="9675"/>
                </a:lnTo>
                <a:lnTo>
                  <a:pt x="1107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4" name="Google Shape;864;p16"/>
          <p:cNvSpPr/>
          <p:nvPr/>
        </p:nvSpPr>
        <p:spPr>
          <a:xfrm>
            <a:off x="3725009" y="976319"/>
            <a:ext cx="56224" cy="7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158" y="0"/>
                </a:moveTo>
                <a:lnTo>
                  <a:pt x="0" y="10744"/>
                </a:lnTo>
                <a:lnTo>
                  <a:pt x="10836" y="21600"/>
                </a:lnTo>
                <a:lnTo>
                  <a:pt x="21600" y="9784"/>
                </a:lnTo>
                <a:lnTo>
                  <a:pt x="11158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5" name="Google Shape;865;p16"/>
          <p:cNvGrpSpPr/>
          <p:nvPr/>
        </p:nvGrpSpPr>
        <p:grpSpPr>
          <a:xfrm>
            <a:off x="3353658" y="108022"/>
            <a:ext cx="1170815" cy="1000990"/>
            <a:chOff x="0" y="0"/>
            <a:chExt cx="1170813" cy="1000989"/>
          </a:xfrm>
        </p:grpSpPr>
        <p:sp>
          <p:nvSpPr>
            <p:cNvPr id="866" name="Google Shape;866;p16"/>
            <p:cNvSpPr/>
            <p:nvPr/>
          </p:nvSpPr>
          <p:spPr>
            <a:xfrm>
              <a:off x="343661" y="775360"/>
              <a:ext cx="377320" cy="2256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67" y="0"/>
                  </a:moveTo>
                  <a:lnTo>
                    <a:pt x="0" y="0"/>
                  </a:lnTo>
                  <a:lnTo>
                    <a:pt x="326" y="340"/>
                  </a:lnTo>
                  <a:lnTo>
                    <a:pt x="20340" y="21600"/>
                  </a:lnTo>
                  <a:lnTo>
                    <a:pt x="21600" y="19010"/>
                  </a:lnTo>
                  <a:lnTo>
                    <a:pt x="20065" y="19010"/>
                  </a:lnTo>
                  <a:lnTo>
                    <a:pt x="17877" y="15892"/>
                  </a:lnTo>
                  <a:lnTo>
                    <a:pt x="15630" y="12945"/>
                  </a:lnTo>
                  <a:lnTo>
                    <a:pt x="13326" y="10168"/>
                  </a:lnTo>
                  <a:lnTo>
                    <a:pt x="10963" y="7555"/>
                  </a:lnTo>
                  <a:lnTo>
                    <a:pt x="8544" y="5103"/>
                  </a:lnTo>
                  <a:lnTo>
                    <a:pt x="6068" y="2809"/>
                  </a:lnTo>
                  <a:lnTo>
                    <a:pt x="3536" y="668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694169" y="647979"/>
              <a:ext cx="272809" cy="32595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82" y="0"/>
                  </a:moveTo>
                  <a:lnTo>
                    <a:pt x="0" y="21600"/>
                  </a:lnTo>
                  <a:lnTo>
                    <a:pt x="2123" y="21600"/>
                  </a:lnTo>
                  <a:lnTo>
                    <a:pt x="21600" y="1566"/>
                  </a:lnTo>
                  <a:lnTo>
                    <a:pt x="20082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360210" y="761542"/>
              <a:ext cx="466901" cy="1823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245" y="1201"/>
                  </a:lnTo>
                  <a:lnTo>
                    <a:pt x="4399" y="2840"/>
                  </a:lnTo>
                  <a:lnTo>
                    <a:pt x="6460" y="4912"/>
                  </a:lnTo>
                  <a:lnTo>
                    <a:pt x="8433" y="7412"/>
                  </a:lnTo>
                  <a:lnTo>
                    <a:pt x="10317" y="10336"/>
                  </a:lnTo>
                  <a:lnTo>
                    <a:pt x="12114" y="13678"/>
                  </a:lnTo>
                  <a:lnTo>
                    <a:pt x="13826" y="17434"/>
                  </a:lnTo>
                  <a:lnTo>
                    <a:pt x="15454" y="21600"/>
                  </a:lnTo>
                  <a:lnTo>
                    <a:pt x="16752" y="16676"/>
                  </a:lnTo>
                  <a:lnTo>
                    <a:pt x="18084" y="11835"/>
                  </a:lnTo>
                  <a:lnTo>
                    <a:pt x="19452" y="7071"/>
                  </a:lnTo>
                  <a:lnTo>
                    <a:pt x="20857" y="23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6032" y="509541"/>
              <a:ext cx="891793" cy="2730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68" y="0"/>
                  </a:moveTo>
                  <a:lnTo>
                    <a:pt x="330" y="473"/>
                  </a:lnTo>
                  <a:lnTo>
                    <a:pt x="0" y="1600"/>
                  </a:lnTo>
                  <a:lnTo>
                    <a:pt x="6179" y="16500"/>
                  </a:lnTo>
                  <a:lnTo>
                    <a:pt x="6042" y="17815"/>
                  </a:lnTo>
                  <a:lnTo>
                    <a:pt x="7737" y="21600"/>
                  </a:lnTo>
                  <a:lnTo>
                    <a:pt x="7788" y="21061"/>
                  </a:lnTo>
                  <a:lnTo>
                    <a:pt x="8113" y="21061"/>
                  </a:lnTo>
                  <a:lnTo>
                    <a:pt x="8178" y="21029"/>
                  </a:lnTo>
                  <a:lnTo>
                    <a:pt x="9306" y="21029"/>
                  </a:lnTo>
                  <a:lnTo>
                    <a:pt x="8579" y="19936"/>
                  </a:lnTo>
                  <a:lnTo>
                    <a:pt x="19887" y="19936"/>
                  </a:lnTo>
                  <a:lnTo>
                    <a:pt x="20253" y="18441"/>
                  </a:lnTo>
                  <a:lnTo>
                    <a:pt x="21028" y="15399"/>
                  </a:lnTo>
                  <a:lnTo>
                    <a:pt x="21600" y="13245"/>
                  </a:lnTo>
                  <a:lnTo>
                    <a:pt x="6065" y="13245"/>
                  </a:lnTo>
                  <a:lnTo>
                    <a:pt x="6033" y="13207"/>
                  </a:lnTo>
                  <a:lnTo>
                    <a:pt x="5888" y="12673"/>
                  </a:lnTo>
                  <a:lnTo>
                    <a:pt x="5764" y="12208"/>
                  </a:lnTo>
                  <a:lnTo>
                    <a:pt x="5641" y="11740"/>
                  </a:lnTo>
                  <a:lnTo>
                    <a:pt x="4878" y="9017"/>
                  </a:lnTo>
                  <a:lnTo>
                    <a:pt x="4062" y="6516"/>
                  </a:lnTo>
                  <a:lnTo>
                    <a:pt x="3187" y="4263"/>
                  </a:lnTo>
                  <a:lnTo>
                    <a:pt x="2247" y="2289"/>
                  </a:lnTo>
                  <a:lnTo>
                    <a:pt x="1233" y="621"/>
                  </a:lnTo>
                  <a:lnTo>
                    <a:pt x="830" y="8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0" y="144932"/>
              <a:ext cx="907892" cy="53202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37" y="0"/>
                  </a:moveTo>
                  <a:lnTo>
                    <a:pt x="7456" y="34"/>
                  </a:lnTo>
                  <a:lnTo>
                    <a:pt x="7294" y="175"/>
                  </a:lnTo>
                  <a:lnTo>
                    <a:pt x="7138" y="424"/>
                  </a:lnTo>
                  <a:lnTo>
                    <a:pt x="1268" y="11483"/>
                  </a:lnTo>
                  <a:lnTo>
                    <a:pt x="0" y="13865"/>
                  </a:lnTo>
                  <a:lnTo>
                    <a:pt x="1096" y="14501"/>
                  </a:lnTo>
                  <a:lnTo>
                    <a:pt x="2124" y="15281"/>
                  </a:lnTo>
                  <a:lnTo>
                    <a:pt x="3080" y="16211"/>
                  </a:lnTo>
                  <a:lnTo>
                    <a:pt x="3963" y="17299"/>
                  </a:lnTo>
                  <a:lnTo>
                    <a:pt x="4771" y="18550"/>
                  </a:lnTo>
                  <a:lnTo>
                    <a:pt x="5501" y="19971"/>
                  </a:lnTo>
                  <a:lnTo>
                    <a:pt x="6153" y="21569"/>
                  </a:lnTo>
                  <a:lnTo>
                    <a:pt x="6101" y="21600"/>
                  </a:lnTo>
                  <a:lnTo>
                    <a:pt x="21360" y="21600"/>
                  </a:lnTo>
                  <a:lnTo>
                    <a:pt x="21581" y="21165"/>
                  </a:lnTo>
                  <a:lnTo>
                    <a:pt x="21600" y="21130"/>
                  </a:lnTo>
                  <a:lnTo>
                    <a:pt x="15031" y="21130"/>
                  </a:lnTo>
                  <a:lnTo>
                    <a:pt x="17599" y="15469"/>
                  </a:lnTo>
                  <a:lnTo>
                    <a:pt x="17121" y="15469"/>
                  </a:lnTo>
                  <a:lnTo>
                    <a:pt x="16984" y="15450"/>
                  </a:lnTo>
                  <a:lnTo>
                    <a:pt x="17129" y="11518"/>
                  </a:lnTo>
                  <a:lnTo>
                    <a:pt x="17114" y="11509"/>
                  </a:lnTo>
                  <a:lnTo>
                    <a:pt x="17130" y="11483"/>
                  </a:lnTo>
                  <a:lnTo>
                    <a:pt x="18824" y="11483"/>
                  </a:lnTo>
                  <a:lnTo>
                    <a:pt x="17118" y="11480"/>
                  </a:lnTo>
                  <a:lnTo>
                    <a:pt x="15825" y="11104"/>
                  </a:lnTo>
                  <a:lnTo>
                    <a:pt x="15177" y="10928"/>
                  </a:lnTo>
                  <a:lnTo>
                    <a:pt x="14528" y="10778"/>
                  </a:lnTo>
                  <a:lnTo>
                    <a:pt x="14318" y="10707"/>
                  </a:lnTo>
                  <a:lnTo>
                    <a:pt x="14161" y="10573"/>
                  </a:lnTo>
                  <a:lnTo>
                    <a:pt x="14042" y="10355"/>
                  </a:lnTo>
                  <a:lnTo>
                    <a:pt x="13948" y="10028"/>
                  </a:lnTo>
                  <a:lnTo>
                    <a:pt x="13492" y="8241"/>
                  </a:lnTo>
                  <a:lnTo>
                    <a:pt x="12952" y="6604"/>
                  </a:lnTo>
                  <a:lnTo>
                    <a:pt x="12326" y="5119"/>
                  </a:lnTo>
                  <a:lnTo>
                    <a:pt x="11612" y="3789"/>
                  </a:lnTo>
                  <a:lnTo>
                    <a:pt x="10810" y="2617"/>
                  </a:lnTo>
                  <a:lnTo>
                    <a:pt x="9917" y="1605"/>
                  </a:lnTo>
                  <a:lnTo>
                    <a:pt x="8932" y="756"/>
                  </a:lnTo>
                  <a:lnTo>
                    <a:pt x="7854" y="74"/>
                  </a:lnTo>
                  <a:lnTo>
                    <a:pt x="7637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631786" y="454812"/>
              <a:ext cx="343765" cy="210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035" y="0"/>
                  </a:moveTo>
                  <a:lnTo>
                    <a:pt x="10242" y="0"/>
                  </a:lnTo>
                  <a:lnTo>
                    <a:pt x="15135" y="4610"/>
                  </a:lnTo>
                  <a:lnTo>
                    <a:pt x="13475" y="6411"/>
                  </a:lnTo>
                  <a:lnTo>
                    <a:pt x="11769" y="7796"/>
                  </a:lnTo>
                  <a:lnTo>
                    <a:pt x="10003" y="8765"/>
                  </a:lnTo>
                  <a:lnTo>
                    <a:pt x="8163" y="9321"/>
                  </a:lnTo>
                  <a:lnTo>
                    <a:pt x="7314" y="9592"/>
                  </a:lnTo>
                  <a:lnTo>
                    <a:pt x="6590" y="10097"/>
                  </a:lnTo>
                  <a:lnTo>
                    <a:pt x="5968" y="10886"/>
                  </a:lnTo>
                  <a:lnTo>
                    <a:pt x="5422" y="12012"/>
                  </a:lnTo>
                  <a:lnTo>
                    <a:pt x="4341" y="14673"/>
                  </a:lnTo>
                  <a:lnTo>
                    <a:pt x="3140" y="17224"/>
                  </a:lnTo>
                  <a:lnTo>
                    <a:pt x="1725" y="19567"/>
                  </a:lnTo>
                  <a:lnTo>
                    <a:pt x="0" y="21600"/>
                  </a:lnTo>
                  <a:lnTo>
                    <a:pt x="17349" y="21600"/>
                  </a:lnTo>
                  <a:lnTo>
                    <a:pt x="19421" y="17847"/>
                  </a:lnTo>
                  <a:lnTo>
                    <a:pt x="21600" y="14049"/>
                  </a:lnTo>
                  <a:lnTo>
                    <a:pt x="15493" y="4686"/>
                  </a:lnTo>
                  <a:lnTo>
                    <a:pt x="18035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719645" y="427774"/>
              <a:ext cx="202150" cy="981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648" y="0"/>
                  </a:moveTo>
                  <a:lnTo>
                    <a:pt x="41" y="0"/>
                  </a:lnTo>
                  <a:lnTo>
                    <a:pt x="34" y="187"/>
                  </a:lnTo>
                  <a:lnTo>
                    <a:pt x="5906" y="4152"/>
                  </a:lnTo>
                  <a:lnTo>
                    <a:pt x="0" y="21600"/>
                  </a:lnTo>
                  <a:lnTo>
                    <a:pt x="2145" y="21600"/>
                  </a:lnTo>
                  <a:lnTo>
                    <a:pt x="8029" y="5948"/>
                  </a:lnTo>
                  <a:lnTo>
                    <a:pt x="21282" y="5948"/>
                  </a:lnTo>
                  <a:lnTo>
                    <a:pt x="21600" y="5209"/>
                  </a:lnTo>
                  <a:lnTo>
                    <a:pt x="7176" y="5209"/>
                  </a:lnTo>
                  <a:lnTo>
                    <a:pt x="6229" y="3931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6"/>
            <p:cNvSpPr/>
            <p:nvPr/>
          </p:nvSpPr>
          <p:spPr>
            <a:xfrm>
              <a:off x="786801" y="166611"/>
              <a:ext cx="352075" cy="2848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4131" y="0"/>
                  </a:lnTo>
                  <a:lnTo>
                    <a:pt x="14372" y="246"/>
                  </a:lnTo>
                  <a:lnTo>
                    <a:pt x="13822" y="994"/>
                  </a:lnTo>
                  <a:lnTo>
                    <a:pt x="12203" y="3269"/>
                  </a:lnTo>
                  <a:lnTo>
                    <a:pt x="9896" y="6870"/>
                  </a:lnTo>
                  <a:lnTo>
                    <a:pt x="1654" y="19805"/>
                  </a:lnTo>
                  <a:lnTo>
                    <a:pt x="1047" y="20760"/>
                  </a:lnTo>
                  <a:lnTo>
                    <a:pt x="741" y="21236"/>
                  </a:lnTo>
                  <a:lnTo>
                    <a:pt x="411" y="21570"/>
                  </a:lnTo>
                  <a:lnTo>
                    <a:pt x="0" y="21600"/>
                  </a:lnTo>
                  <a:lnTo>
                    <a:pt x="8282" y="21600"/>
                  </a:lnTo>
                  <a:lnTo>
                    <a:pt x="9221" y="20290"/>
                  </a:lnTo>
                  <a:lnTo>
                    <a:pt x="6691" y="18590"/>
                  </a:lnTo>
                  <a:lnTo>
                    <a:pt x="8109" y="18086"/>
                  </a:lnTo>
                  <a:lnTo>
                    <a:pt x="10703" y="17135"/>
                  </a:lnTo>
                  <a:lnTo>
                    <a:pt x="12905" y="15578"/>
                  </a:lnTo>
                  <a:lnTo>
                    <a:pt x="14821" y="13365"/>
                  </a:lnTo>
                  <a:lnTo>
                    <a:pt x="16471" y="10964"/>
                  </a:lnTo>
                  <a:lnTo>
                    <a:pt x="17864" y="8402"/>
                  </a:lnTo>
                  <a:lnTo>
                    <a:pt x="18026" y="8099"/>
                  </a:lnTo>
                  <a:lnTo>
                    <a:pt x="14520" y="8099"/>
                  </a:lnTo>
                  <a:lnTo>
                    <a:pt x="14832" y="7786"/>
                  </a:lnTo>
                  <a:lnTo>
                    <a:pt x="14915" y="7679"/>
                  </a:lnTo>
                  <a:lnTo>
                    <a:pt x="15360" y="7362"/>
                  </a:lnTo>
                  <a:lnTo>
                    <a:pt x="15691" y="7039"/>
                  </a:lnTo>
                  <a:lnTo>
                    <a:pt x="16063" y="6907"/>
                  </a:lnTo>
                  <a:lnTo>
                    <a:pt x="18375" y="5570"/>
                  </a:lnTo>
                  <a:lnTo>
                    <a:pt x="20061" y="3566"/>
                  </a:lnTo>
                  <a:lnTo>
                    <a:pt x="21271" y="10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6"/>
            <p:cNvSpPr/>
            <p:nvPr/>
          </p:nvSpPr>
          <p:spPr>
            <a:xfrm>
              <a:off x="719505" y="201052"/>
              <a:ext cx="218772" cy="2266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6" y="0"/>
                  </a:moveTo>
                  <a:lnTo>
                    <a:pt x="10171" y="732"/>
                  </a:lnTo>
                  <a:lnTo>
                    <a:pt x="9708" y="1226"/>
                  </a:lnTo>
                  <a:lnTo>
                    <a:pt x="9273" y="1741"/>
                  </a:lnTo>
                  <a:lnTo>
                    <a:pt x="6552" y="5337"/>
                  </a:lnTo>
                  <a:lnTo>
                    <a:pt x="4291" y="9132"/>
                  </a:lnTo>
                  <a:lnTo>
                    <a:pt x="2463" y="13116"/>
                  </a:lnTo>
                  <a:lnTo>
                    <a:pt x="1041" y="17276"/>
                  </a:lnTo>
                  <a:lnTo>
                    <a:pt x="0" y="21600"/>
                  </a:lnTo>
                  <a:lnTo>
                    <a:pt x="7086" y="21600"/>
                  </a:lnTo>
                  <a:lnTo>
                    <a:pt x="8866" y="19289"/>
                  </a:lnTo>
                  <a:lnTo>
                    <a:pt x="12057" y="15343"/>
                  </a:lnTo>
                  <a:lnTo>
                    <a:pt x="15341" y="11471"/>
                  </a:lnTo>
                  <a:lnTo>
                    <a:pt x="18717" y="7674"/>
                  </a:lnTo>
                  <a:lnTo>
                    <a:pt x="21600" y="4576"/>
                  </a:lnTo>
                  <a:lnTo>
                    <a:pt x="12233" y="457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6"/>
            <p:cNvSpPr/>
            <p:nvPr/>
          </p:nvSpPr>
          <p:spPr>
            <a:xfrm>
              <a:off x="843407" y="88137"/>
              <a:ext cx="297833" cy="1609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23" y="0"/>
                  </a:moveTo>
                  <a:lnTo>
                    <a:pt x="7812" y="2184"/>
                  </a:lnTo>
                  <a:lnTo>
                    <a:pt x="3350" y="7623"/>
                  </a:lnTo>
                  <a:lnTo>
                    <a:pt x="1103" y="11344"/>
                  </a:lnTo>
                  <a:lnTo>
                    <a:pt x="599" y="17261"/>
                  </a:lnTo>
                  <a:lnTo>
                    <a:pt x="285" y="21551"/>
                  </a:lnTo>
                  <a:lnTo>
                    <a:pt x="0" y="21600"/>
                  </a:lnTo>
                  <a:lnTo>
                    <a:pt x="6880" y="21600"/>
                  </a:lnTo>
                  <a:lnTo>
                    <a:pt x="7309" y="20717"/>
                  </a:lnTo>
                  <a:lnTo>
                    <a:pt x="9922" y="15574"/>
                  </a:lnTo>
                  <a:lnTo>
                    <a:pt x="12599" y="10532"/>
                  </a:lnTo>
                  <a:lnTo>
                    <a:pt x="21429" y="10532"/>
                  </a:lnTo>
                  <a:lnTo>
                    <a:pt x="21600" y="9707"/>
                  </a:lnTo>
                  <a:lnTo>
                    <a:pt x="10075" y="9707"/>
                  </a:lnTo>
                  <a:lnTo>
                    <a:pt x="9797" y="9126"/>
                  </a:lnTo>
                  <a:lnTo>
                    <a:pt x="10323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982332" y="0"/>
              <a:ext cx="188481" cy="1604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5450" y="1805"/>
                  </a:lnTo>
                  <a:lnTo>
                    <a:pt x="10359" y="5057"/>
                  </a:lnTo>
                  <a:lnTo>
                    <a:pt x="6183" y="9566"/>
                  </a:lnTo>
                  <a:lnTo>
                    <a:pt x="2778" y="15144"/>
                  </a:lnTo>
                  <a:lnTo>
                    <a:pt x="0" y="21600"/>
                  </a:lnTo>
                  <a:lnTo>
                    <a:pt x="18211" y="21600"/>
                  </a:lnTo>
                  <a:lnTo>
                    <a:pt x="18985" y="19237"/>
                  </a:lnTo>
                  <a:lnTo>
                    <a:pt x="19258" y="18241"/>
                  </a:lnTo>
                  <a:lnTo>
                    <a:pt x="19561" y="17253"/>
                  </a:lnTo>
                  <a:lnTo>
                    <a:pt x="19801" y="16244"/>
                  </a:lnTo>
                  <a:lnTo>
                    <a:pt x="20621" y="12249"/>
                  </a:lnTo>
                  <a:lnTo>
                    <a:pt x="21191" y="8213"/>
                  </a:lnTo>
                  <a:lnTo>
                    <a:pt x="21515" y="413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950A1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6"/>
            <p:cNvSpPr/>
            <p:nvPr/>
          </p:nvSpPr>
          <p:spPr>
            <a:xfrm>
              <a:off x="327558" y="257200"/>
              <a:ext cx="761671" cy="5194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" y="21561"/>
                  </a:moveTo>
                  <a:lnTo>
                    <a:pt x="0" y="21561"/>
                  </a:lnTo>
                  <a:lnTo>
                    <a:pt x="208" y="21600"/>
                  </a:lnTo>
                  <a:lnTo>
                    <a:pt x="381" y="21561"/>
                  </a:lnTo>
                  <a:close/>
                  <a:moveTo>
                    <a:pt x="21479" y="0"/>
                  </a:moveTo>
                  <a:lnTo>
                    <a:pt x="19735" y="674"/>
                  </a:lnTo>
                  <a:lnTo>
                    <a:pt x="21356" y="674"/>
                  </a:lnTo>
                  <a:lnTo>
                    <a:pt x="21600" y="134"/>
                  </a:lnTo>
                  <a:lnTo>
                    <a:pt x="214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8" name="Google Shape;878;p16"/>
          <p:cNvSpPr txBox="1"/>
          <p:nvPr/>
        </p:nvSpPr>
        <p:spPr>
          <a:xfrm>
            <a:off x="698500" y="5927725"/>
            <a:ext cx="82803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داستان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79" name="Google Shape;879;p16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0" name="Google Shape;880;p1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1" name="Google Shape;881;p1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2" name="Google Shape;882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6950A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3" name="Google Shape;883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4" name="Google Shape;884;p16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5" name="Google Shape;885;p16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Roboto Black"/>
                <a:sym typeface="Roboto Black"/>
              </a:rPr>
              <a:t>4</a:t>
            </a:r>
            <a:endParaRPr dirty="0">
              <a:latin typeface="vazir" panose="020B0603030804020204" pitchFamily="34" charset="-78"/>
            </a:endParaRPr>
          </a:p>
        </p:txBody>
      </p:sp>
      <p:sp>
        <p:nvSpPr>
          <p:cNvPr id="886" name="Google Shape;886;p16"/>
          <p:cNvSpPr txBox="1">
            <a:spLocks noGrp="1"/>
          </p:cNvSpPr>
          <p:nvPr>
            <p:ph type="title"/>
          </p:nvPr>
        </p:nvSpPr>
        <p:spPr>
          <a:xfrm>
            <a:off x="242788" y="433114"/>
            <a:ext cx="4093203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کلیک بر روی بازیگر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87" name="Google Shape;887;p16"/>
          <p:cNvSpPr txBox="1"/>
          <p:nvPr/>
        </p:nvSpPr>
        <p:spPr>
          <a:xfrm>
            <a:off x="641343" y="1263649"/>
            <a:ext cx="3289301" cy="35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داستانتان را زنده و تعاملی کنید.</a:t>
            </a:r>
          </a:p>
        </p:txBody>
      </p:sp>
      <p:sp>
        <p:nvSpPr>
          <p:cNvPr id="888" name="Google Shape;888;p16"/>
          <p:cNvSpPr/>
          <p:nvPr/>
        </p:nvSpPr>
        <p:spPr>
          <a:xfrm>
            <a:off x="1149349" y="1851698"/>
            <a:ext cx="2273289" cy="171907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9" name="Google Shape;889;p16"/>
          <p:cNvSpPr/>
          <p:nvPr/>
        </p:nvSpPr>
        <p:spPr>
          <a:xfrm>
            <a:off x="1149350" y="1851698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0" name="Google Shape;890;p16"/>
          <p:cNvSpPr/>
          <p:nvPr/>
        </p:nvSpPr>
        <p:spPr>
          <a:xfrm>
            <a:off x="1149349" y="3738397"/>
            <a:ext cx="2273289" cy="171907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1" name="Google Shape;891;p16"/>
          <p:cNvSpPr/>
          <p:nvPr/>
        </p:nvSpPr>
        <p:spPr>
          <a:xfrm>
            <a:off x="1149350" y="3738397"/>
            <a:ext cx="2273300" cy="1719074"/>
          </a:xfrm>
          <a:prstGeom prst="rect">
            <a:avLst/>
          </a:prstGeom>
          <a:noFill/>
          <a:ln w="12700" cap="flat" cmpd="sng">
            <a:solidFill>
              <a:srgbClr val="6950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2" name="Google Shape;892;p16"/>
          <p:cNvSpPr/>
          <p:nvPr/>
        </p:nvSpPr>
        <p:spPr>
          <a:xfrm>
            <a:off x="2383827" y="2957837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6"/>
          <p:cNvSpPr/>
          <p:nvPr/>
        </p:nvSpPr>
        <p:spPr>
          <a:xfrm>
            <a:off x="2383827" y="4818662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4" name="Google Shape;894;p16"/>
          <p:cNvSpPr/>
          <p:nvPr/>
        </p:nvSpPr>
        <p:spPr>
          <a:xfrm>
            <a:off x="850223" y="4527165"/>
            <a:ext cx="88393" cy="140958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5" name="Google Shape;895;p16"/>
          <p:cNvSpPr/>
          <p:nvPr/>
        </p:nvSpPr>
        <p:spPr>
          <a:xfrm>
            <a:off x="958659" y="4527165"/>
            <a:ext cx="65131" cy="141199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860</Words>
  <Application>Microsoft Office PowerPoint</Application>
  <PresentationFormat>Custom</PresentationFormat>
  <Paragraphs>190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Montserrat Black</vt:lpstr>
      <vt:lpstr>Roboto Medium</vt:lpstr>
      <vt:lpstr>Calibri</vt:lpstr>
      <vt:lpstr>Vazir</vt:lpstr>
      <vt:lpstr>Roboto Black</vt:lpstr>
      <vt:lpstr>Source Sans Pro</vt:lpstr>
      <vt:lpstr>Times New Roman</vt:lpstr>
      <vt:lpstr>Vazir</vt:lpstr>
      <vt:lpstr>Arial</vt:lpstr>
      <vt:lpstr>Roboto</vt:lpstr>
      <vt:lpstr>Helvetica Neue</vt:lpstr>
      <vt:lpstr>Office Theme</vt:lpstr>
      <vt:lpstr>برگه‌های ساخت داستان</vt:lpstr>
      <vt:lpstr>برگه‌های ساخت داستان</vt:lpstr>
      <vt:lpstr>شروع یک داستان</vt:lpstr>
      <vt:lpstr>شروع یک داستان scratch.mit.edu</vt:lpstr>
      <vt:lpstr>شروع یک گفتگو</vt:lpstr>
      <vt:lpstr>آغاز یک گفتگو scratch.mit.edu</vt:lpstr>
      <vt:lpstr>تغییر پس زمینه‌ها</vt:lpstr>
      <vt:lpstr>تغییر پس زمینه‌ها scratch.mit.edu</vt:lpstr>
      <vt:lpstr>کلیک بر روی بازیگر</vt:lpstr>
      <vt:lpstr>کلیک بر روی بازیگر scratch.mit.edu</vt:lpstr>
      <vt:lpstr>اضافه کردن صدای خودتان</vt:lpstr>
      <vt:lpstr>اضافه کردن صدای خودتان scratch.mit.edu</vt:lpstr>
      <vt:lpstr>حرکت به سمتی</vt:lpstr>
      <vt:lpstr>حرکت به سمتی scratch.mit.edu</vt:lpstr>
      <vt:lpstr>قدم زدن روی صحنه</vt:lpstr>
      <vt:lpstr>قدم زدن روی صحنه scratch.mit.edu</vt:lpstr>
      <vt:lpstr>پاسخ به یک بازیگر</vt:lpstr>
      <vt:lpstr>پاسخ به یک بازیگر scratch.mit.edu</vt:lpstr>
      <vt:lpstr>اضافه کردن یک صحنه</vt:lpstr>
      <vt:lpstr>اضافه کردن یک منظره scratch.mit.edu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Create a Story  Cards</dc:title>
  <dc:creator>Farshid</dc:creator>
  <cp:lastModifiedBy>Farshid Meidani</cp:lastModifiedBy>
  <cp:revision>141</cp:revision>
  <cp:lastPrinted>2019-06-15T17:07:18Z</cp:lastPrinted>
  <dcterms:modified xsi:type="dcterms:W3CDTF">2019-09-28T09:07:09Z</dcterms:modified>
</cp:coreProperties>
</file>